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210312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9718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8184" y="375818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1828800"/>
            <a:ext cx="38404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6974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