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0">
                <a:latin typeface="Arial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0">
                <a:latin typeface="Arial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0">
                <a:latin typeface="Arial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8288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0">
                <a:latin typeface="Arial"/>
              </a:rPr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6974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latin typeface="Arial"/>
              </a:rPr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