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5132" y="116128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704588" y="11567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346704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566160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441448" y="21177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660904" y="21131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563623" y="253270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783079" y="25281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563623" y="301294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783079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1563623" y="336133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783079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1563623" y="370880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783079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1563623" y="405627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783079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1563623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783079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1563623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783079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10</a:t>
            </a:r>
          </a:p>
        </p:txBody>
      </p:sp>
      <p:sp>
        <p:nvSpPr>
          <p:cNvPr id="23" name="Oval 22"/>
          <p:cNvSpPr/>
          <p:nvPr/>
        </p:nvSpPr>
        <p:spPr>
          <a:xfrm>
            <a:off x="1563623" y="5100523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783079" y="5095951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3346704" y="299008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566160" y="29855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12</a:t>
            </a:r>
          </a:p>
        </p:txBody>
      </p:sp>
      <p:sp>
        <p:nvSpPr>
          <p:cNvPr id="27" name="Oval 26"/>
          <p:cNvSpPr/>
          <p:nvPr/>
        </p:nvSpPr>
        <p:spPr>
          <a:xfrm>
            <a:off x="3346704" y="336864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3566160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3346704" y="37179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566160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14</a:t>
            </a:r>
          </a:p>
        </p:txBody>
      </p:sp>
      <p:sp>
        <p:nvSpPr>
          <p:cNvPr id="31" name="Oval 30"/>
          <p:cNvSpPr/>
          <p:nvPr/>
        </p:nvSpPr>
        <p:spPr>
          <a:xfrm>
            <a:off x="3346704" y="406176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566160" y="405719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3346704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3566160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16</a:t>
            </a:r>
          </a:p>
        </p:txBody>
      </p:sp>
      <p:sp>
        <p:nvSpPr>
          <p:cNvPr id="35" name="Oval 34"/>
          <p:cNvSpPr/>
          <p:nvPr/>
        </p:nvSpPr>
        <p:spPr>
          <a:xfrm>
            <a:off x="3346704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566160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17</a:t>
            </a:r>
          </a:p>
        </p:txBody>
      </p:sp>
      <p:sp>
        <p:nvSpPr>
          <p:cNvPr id="37" name="Oval 36"/>
          <p:cNvSpPr/>
          <p:nvPr/>
        </p:nvSpPr>
        <p:spPr>
          <a:xfrm>
            <a:off x="4485132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4704588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18</a:t>
            </a:r>
          </a:p>
        </p:txBody>
      </p:sp>
      <p:sp>
        <p:nvSpPr>
          <p:cNvPr id="39" name="Oval 38"/>
          <p:cNvSpPr/>
          <p:nvPr/>
        </p:nvSpPr>
        <p:spPr>
          <a:xfrm>
            <a:off x="5623559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843015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19</a:t>
            </a:r>
          </a:p>
        </p:txBody>
      </p:sp>
      <p:sp>
        <p:nvSpPr>
          <p:cNvPr id="41" name="Oval 40"/>
          <p:cNvSpPr/>
          <p:nvPr/>
        </p:nvSpPr>
        <p:spPr>
          <a:xfrm>
            <a:off x="3813047" y="301294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032503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20</a:t>
            </a:r>
          </a:p>
        </p:txBody>
      </p:sp>
      <p:sp>
        <p:nvSpPr>
          <p:cNvPr id="43" name="Oval 42"/>
          <p:cNvSpPr/>
          <p:nvPr/>
        </p:nvSpPr>
        <p:spPr>
          <a:xfrm>
            <a:off x="3813047" y="336133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032503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21</a:t>
            </a:r>
          </a:p>
        </p:txBody>
      </p:sp>
      <p:sp>
        <p:nvSpPr>
          <p:cNvPr id="45" name="Oval 44"/>
          <p:cNvSpPr/>
          <p:nvPr/>
        </p:nvSpPr>
        <p:spPr>
          <a:xfrm>
            <a:off x="3813047" y="370880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4032503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22</a:t>
            </a:r>
          </a:p>
        </p:txBody>
      </p:sp>
      <p:sp>
        <p:nvSpPr>
          <p:cNvPr id="47" name="Oval 46"/>
          <p:cNvSpPr/>
          <p:nvPr/>
        </p:nvSpPr>
        <p:spPr>
          <a:xfrm>
            <a:off x="3813047" y="405627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4032503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23</a:t>
            </a:r>
          </a:p>
        </p:txBody>
      </p:sp>
      <p:sp>
        <p:nvSpPr>
          <p:cNvPr id="49" name="Oval 48"/>
          <p:cNvSpPr/>
          <p:nvPr/>
        </p:nvSpPr>
        <p:spPr>
          <a:xfrm>
            <a:off x="3813047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032503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24</a:t>
            </a:r>
          </a:p>
        </p:txBody>
      </p:sp>
      <p:sp>
        <p:nvSpPr>
          <p:cNvPr id="51" name="Oval 50"/>
          <p:cNvSpPr/>
          <p:nvPr/>
        </p:nvSpPr>
        <p:spPr>
          <a:xfrm>
            <a:off x="3813047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4032503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25</a:t>
            </a:r>
          </a:p>
        </p:txBody>
      </p:sp>
      <p:sp>
        <p:nvSpPr>
          <p:cNvPr id="53" name="Oval 52"/>
          <p:cNvSpPr/>
          <p:nvPr/>
        </p:nvSpPr>
        <p:spPr>
          <a:xfrm>
            <a:off x="6531559" y="211957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751015" y="211500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26</a:t>
            </a:r>
          </a:p>
        </p:txBody>
      </p:sp>
      <p:sp>
        <p:nvSpPr>
          <p:cNvPr id="55" name="Oval 54"/>
          <p:cNvSpPr/>
          <p:nvPr/>
        </p:nvSpPr>
        <p:spPr>
          <a:xfrm>
            <a:off x="5596128" y="299374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5815584" y="298917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27</a:t>
            </a:r>
          </a:p>
        </p:txBody>
      </p:sp>
      <p:sp>
        <p:nvSpPr>
          <p:cNvPr id="57" name="Oval 56"/>
          <p:cNvSpPr/>
          <p:nvPr/>
        </p:nvSpPr>
        <p:spPr>
          <a:xfrm>
            <a:off x="5596128" y="335950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5815584" y="33549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28</a:t>
            </a:r>
          </a:p>
        </p:txBody>
      </p:sp>
      <p:sp>
        <p:nvSpPr>
          <p:cNvPr id="59" name="Oval 58"/>
          <p:cNvSpPr/>
          <p:nvPr/>
        </p:nvSpPr>
        <p:spPr>
          <a:xfrm>
            <a:off x="5596128" y="37179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15584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29</a:t>
            </a:r>
          </a:p>
        </p:txBody>
      </p:sp>
      <p:sp>
        <p:nvSpPr>
          <p:cNvPr id="61" name="Oval 60"/>
          <p:cNvSpPr/>
          <p:nvPr/>
        </p:nvSpPr>
        <p:spPr>
          <a:xfrm>
            <a:off x="7428585" y="2532577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7648041" y="2528005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30</a:t>
            </a:r>
          </a:p>
        </p:txBody>
      </p:sp>
      <p:sp>
        <p:nvSpPr>
          <p:cNvPr id="63" name="Oval 62"/>
          <p:cNvSpPr/>
          <p:nvPr/>
        </p:nvSpPr>
        <p:spPr>
          <a:xfrm>
            <a:off x="7428585" y="298990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7648041" y="29853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31</a:t>
            </a:r>
          </a:p>
        </p:txBody>
      </p:sp>
      <p:sp>
        <p:nvSpPr>
          <p:cNvPr id="65" name="Oval 64"/>
          <p:cNvSpPr/>
          <p:nvPr/>
        </p:nvSpPr>
        <p:spPr>
          <a:xfrm>
            <a:off x="7428585" y="336864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7648041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32</a:t>
            </a:r>
          </a:p>
        </p:txBody>
      </p:sp>
      <p:cxnSp>
        <p:nvCxnSpPr>
          <p:cNvPr id="67" name="Connector 66"/>
          <p:cNvCxnSpPr/>
          <p:nvPr/>
        </p:nvCxnSpPr>
        <p:spPr>
          <a:xfrm flipH="1">
            <a:off x="3433572.0" y="1248156.0"/>
            <a:ext cx="1138428.0" cy="48463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2528316.0" y="1732788.0"/>
            <a:ext cx="905256.0" cy="471830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H="1">
            <a:off x="1650491.9999999998" y="2204618.4"/>
            <a:ext cx="877824.0000000002" cy="414954.72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1650491.9999999998" y="2619573.12"/>
            <a:ext cx="0.0" cy="480242.87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1650491.9999999998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1650491.9999999998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1650491.9999999998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1650491.9999999998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1650491.9999999998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650491.9999999998" y="4823460.0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V="1">
            <a:off x="1650491.9999999998" y="3076956.0"/>
            <a:ext cx="1783080.0000000002" cy="2110435.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33572.0" y="3076956.0"/>
            <a:ext cx="0.0" cy="37856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3433572.0" y="3455517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3433572.0" y="3804818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3433572.0" y="4148632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433572.0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3433572.0" y="1732788.0"/>
            <a:ext cx="1138428.0" cy="30906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4572000.0" y="1732788.0"/>
            <a:ext cx="1138427.999999999" cy="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>
            <a:off x="3899915.9999999995" y="1732788.0"/>
            <a:ext cx="1810511.9999999995" cy="1367028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3899915.9999999995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3899915.9999999995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899915.9999999995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899915.9999999995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899915.9999999995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V="1">
            <a:off x="3899915.9999999995" y="2206447.2"/>
            <a:ext cx="2718511.1999999997" cy="2617012.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 flipH="1">
            <a:off x="5682996.0" y="2206447.2"/>
            <a:ext cx="935431.1999999993" cy="874166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>
            <a:off x="5682996.0" y="3080613.6"/>
            <a:ext cx="0.0" cy="36576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5682996.0" y="3446373.6"/>
            <a:ext cx="0.0" cy="358444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5682996.0" y="2619445.104"/>
            <a:ext cx="1832457.6000000006" cy="1185373.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7515453.600000001" y="2619445.104"/>
            <a:ext cx="0.0" cy="457328.01600000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7515453.600000001" y="3076773.12"/>
            <a:ext cx="0.0" cy="378744.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4572000.0" y="1248156.0"/>
            <a:ext cx="2943453.6000000006" cy="2207361.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