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560320" y="36576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8880" y="54864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0320" y="36576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54864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24328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0320" y="36576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54864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