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4572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2286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4572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2286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624328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empresa controla as competências necessárias prototipar seu produto, precisando de investimento.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4572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2286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