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572000" y="3657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3657600" y="914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743200" y="12801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828800" y="21031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1828800" y="25146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8288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82880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82880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82880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82880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828800" y="45720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342900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34290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42900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42900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42900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42900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4572000" y="109728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5760720" y="1059789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3840480" y="246888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384048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32004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6400800" y="1188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566928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566928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6928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7315200" y="21031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731520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3152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568" y="1403604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tecnológico identificado (análise inicial)</a:t>
            </a:r>
            <a:r>
              <a:t/>
            </a:r>
            <a:r>
              <a:rPr sz="1000" b="1"/>
              <a:t>Avaliação detalhada requerida</a:t>
            </a:r>
            <a: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568" y="1767535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de mercado identificado (análise inicial)</a:t>
            </a:r>
            <a:r>
              <a:t/>
            </a:r>
            <a:r>
              <a:rPr sz="1000" b="1"/>
              <a:t>Avaliação detalhada requerida</a:t>
            </a:r>
            <a: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568" y="219456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operacional identificado (avaliação detalhada requerida)</a:t>
            </a:r>
            <a: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0"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1"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828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2"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743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3"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657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4"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572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5"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6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5486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6"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400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7"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315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8"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29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229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9"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44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10"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1440" y="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0.00"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457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1440" y="457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0.50"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914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91440" y="914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1.00"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1371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91440" y="1371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1.50"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1828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91440" y="1828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2.00"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2286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91440" y="2286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2.50"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2743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91440" y="2743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3.00"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3200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91440" y="3200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3.50"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3657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91440" y="3657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4.00"</a:t>
            </a:r>
          </a:p>
        </p:txBody>
      </p:sp>
      <p:sp>
        <p:nvSpPr>
          <p:cNvPr id="42" name="Rectangle 41"/>
          <p:cNvSpPr/>
          <p:nvPr/>
        </p:nvSpPr>
        <p:spPr>
          <a:xfrm>
            <a:off x="0" y="4114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91440" y="4114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4.50"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4572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91440" y="4572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5.00"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5029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91440" y="5029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5.50"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28800" y="1828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/>
            </a:pPr>
            <a:r>
              <a:t>Slide de Referência - Coordenadas em Polegadas (960x540px = 10x5.625")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