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parcial no controle tecnológico (produto digital)</a:t>
            </a:r>
            <a:r>
              <a:t/>
            </a:r>
            <a:r>
              <a:rPr sz="1000" b="1"/>
              <a:t>Verificação necessária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