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572000" y="36576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3657600" y="9144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743200" y="128016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828800" y="210312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828800" y="25146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828800" y="29718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828800" y="32004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828800" y="347472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828800" y="38862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828800" y="429768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828800" y="45720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3429000" y="246888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3429000" y="29718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429000" y="32004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429000" y="347472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429000" y="38862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429000" y="429768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4572000" y="109728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5760720" y="1059789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3840480" y="246888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3840480" y="29718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32004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8862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429768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6400800" y="118872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5669280" y="246888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5669280" y="29718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69280" y="32004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7315200" y="210312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7315200" y="246888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315200" y="29718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624328"/>
            <a:ext cx="2743200" cy="731520"/>
          </a:xfrm>
          <a:prstGeom prst="rect">
            <a:avLst/>
          </a:prstGeom>
          <a:solidFill>
            <a:srgbClr val="C8C8C8"/>
          </a:solidFill>
        </p:spPr>
        <p:txBody>
          <a:bodyPr wrap="square">
            <a:spAutoFit/>
          </a:bodyPr>
          <a:lstStyle/>
          <a:p>
            <a:pPr algn="ctr"/>
            <a:r>
              <a:rPr sz="1200" b="1"/>
              <a:t>Controle para tracionar Precisa de investimento</a:t>
            </a:r>
            <a: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8720" y="164592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Finalizar a ideação do produto</a:t>
            </a:r>
            <a: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8720" y="2011680"/>
            <a:ext cx="3657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Nesse estágio aconselhamos formar um time com três perfis: tecnologia exigida pelo produto ("perfil hacker"), design de produto ("perfil hipster") e vendas / marketing ("perfil hustler")</a:t>
            </a: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0"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1"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828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2"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743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3"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657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4"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572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5"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6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486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6"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400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7"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315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8"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29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229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9"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44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10"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1440" y="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0.00"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457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1440" y="457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0.50"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914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91440" y="914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1.00"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1371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91440" y="1371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1.50"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1828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91440" y="1828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2.00"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2286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91440" y="2286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2.50"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2743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91440" y="2743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3.00"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3200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91440" y="3200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3.50"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3657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91440" y="3657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4.00"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4114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91440" y="4114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4.50"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4572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91440" y="4572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5.00"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5029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91440" y="5029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5.50"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28800" y="1828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/>
            </a:pPr>
            <a:r>
              <a:t>Slide de Referência - Coordenadas em Polegadas (960x540px = 10x5.625")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