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572000" y="3657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657600" y="914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743200" y="12801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288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25146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288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288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288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288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45720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568" y="140360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tecnológico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68" y="1767535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de mercado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568" y="21945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operacional identificado (avaliação detalhada requerida)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