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080"/>
            <a:ext cx="9144000" cy="5143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485132" y="1161288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704588" y="1156716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346704" y="164592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3566160" y="1641348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441448" y="211775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2660904" y="2113178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1563623" y="2532705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1783079" y="2528133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4</a:t>
            </a:r>
          </a:p>
        </p:txBody>
      </p:sp>
      <p:sp>
        <p:nvSpPr>
          <p:cNvPr id="11" name="Oval 10"/>
          <p:cNvSpPr/>
          <p:nvPr/>
        </p:nvSpPr>
        <p:spPr>
          <a:xfrm>
            <a:off x="1563623" y="3012948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783079" y="3008376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1563623" y="3361334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783079" y="3356762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6</a:t>
            </a:r>
          </a:p>
        </p:txBody>
      </p:sp>
      <p:sp>
        <p:nvSpPr>
          <p:cNvPr id="15" name="Oval 14"/>
          <p:cNvSpPr/>
          <p:nvPr/>
        </p:nvSpPr>
        <p:spPr>
          <a:xfrm>
            <a:off x="1563623" y="3708806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1783079" y="3704234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7</a:t>
            </a:r>
          </a:p>
        </p:txBody>
      </p:sp>
      <p:sp>
        <p:nvSpPr>
          <p:cNvPr id="17" name="Oval 16"/>
          <p:cNvSpPr/>
          <p:nvPr/>
        </p:nvSpPr>
        <p:spPr>
          <a:xfrm>
            <a:off x="1563623" y="4056278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1783079" y="4051706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8</a:t>
            </a:r>
          </a:p>
        </p:txBody>
      </p:sp>
      <p:sp>
        <p:nvSpPr>
          <p:cNvPr id="19" name="Oval 18"/>
          <p:cNvSpPr/>
          <p:nvPr/>
        </p:nvSpPr>
        <p:spPr>
          <a:xfrm>
            <a:off x="1563623" y="438912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1783079" y="4384548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9</a:t>
            </a:r>
          </a:p>
        </p:txBody>
      </p:sp>
      <p:sp>
        <p:nvSpPr>
          <p:cNvPr id="21" name="Oval 20"/>
          <p:cNvSpPr/>
          <p:nvPr/>
        </p:nvSpPr>
        <p:spPr>
          <a:xfrm>
            <a:off x="1563623" y="4736592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1783079" y="473202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10</a:t>
            </a:r>
          </a:p>
        </p:txBody>
      </p:sp>
      <p:sp>
        <p:nvSpPr>
          <p:cNvPr id="23" name="Oval 22"/>
          <p:cNvSpPr/>
          <p:nvPr/>
        </p:nvSpPr>
        <p:spPr>
          <a:xfrm>
            <a:off x="1563623" y="5100523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1783079" y="5095951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11</a:t>
            </a:r>
          </a:p>
        </p:txBody>
      </p:sp>
      <p:sp>
        <p:nvSpPr>
          <p:cNvPr id="25" name="Oval 24"/>
          <p:cNvSpPr/>
          <p:nvPr/>
        </p:nvSpPr>
        <p:spPr>
          <a:xfrm>
            <a:off x="3346704" y="2990088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3566160" y="2985516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12</a:t>
            </a:r>
          </a:p>
        </p:txBody>
      </p:sp>
      <p:sp>
        <p:nvSpPr>
          <p:cNvPr id="27" name="Oval 26"/>
          <p:cNvSpPr/>
          <p:nvPr/>
        </p:nvSpPr>
        <p:spPr>
          <a:xfrm>
            <a:off x="3346704" y="3368649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3566160" y="3364077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13</a:t>
            </a:r>
          </a:p>
        </p:txBody>
      </p:sp>
      <p:sp>
        <p:nvSpPr>
          <p:cNvPr id="29" name="Oval 28"/>
          <p:cNvSpPr/>
          <p:nvPr/>
        </p:nvSpPr>
        <p:spPr>
          <a:xfrm>
            <a:off x="3346704" y="371795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3566160" y="3713378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14</a:t>
            </a:r>
          </a:p>
        </p:txBody>
      </p:sp>
      <p:sp>
        <p:nvSpPr>
          <p:cNvPr id="31" name="Oval 30"/>
          <p:cNvSpPr/>
          <p:nvPr/>
        </p:nvSpPr>
        <p:spPr>
          <a:xfrm>
            <a:off x="3346704" y="4061764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3566160" y="4057192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15</a:t>
            </a:r>
          </a:p>
        </p:txBody>
      </p:sp>
      <p:sp>
        <p:nvSpPr>
          <p:cNvPr id="33" name="Oval 32"/>
          <p:cNvSpPr/>
          <p:nvPr/>
        </p:nvSpPr>
        <p:spPr>
          <a:xfrm>
            <a:off x="3346704" y="438912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3566160" y="4384548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16</a:t>
            </a:r>
          </a:p>
        </p:txBody>
      </p:sp>
      <p:sp>
        <p:nvSpPr>
          <p:cNvPr id="35" name="Oval 34"/>
          <p:cNvSpPr/>
          <p:nvPr/>
        </p:nvSpPr>
        <p:spPr>
          <a:xfrm>
            <a:off x="3346704" y="4736592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3566160" y="473202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17</a:t>
            </a:r>
          </a:p>
        </p:txBody>
      </p:sp>
      <p:sp>
        <p:nvSpPr>
          <p:cNvPr id="37" name="Oval 36"/>
          <p:cNvSpPr/>
          <p:nvPr/>
        </p:nvSpPr>
        <p:spPr>
          <a:xfrm>
            <a:off x="4485132" y="164592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4704588" y="1641348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18</a:t>
            </a:r>
          </a:p>
        </p:txBody>
      </p:sp>
      <p:sp>
        <p:nvSpPr>
          <p:cNvPr id="39" name="Oval 38"/>
          <p:cNvSpPr/>
          <p:nvPr/>
        </p:nvSpPr>
        <p:spPr>
          <a:xfrm>
            <a:off x="5623559" y="164592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5843015" y="1641348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19</a:t>
            </a:r>
          </a:p>
        </p:txBody>
      </p:sp>
      <p:sp>
        <p:nvSpPr>
          <p:cNvPr id="41" name="Oval 40"/>
          <p:cNvSpPr/>
          <p:nvPr/>
        </p:nvSpPr>
        <p:spPr>
          <a:xfrm>
            <a:off x="3813047" y="3012948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4032503" y="3008376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20</a:t>
            </a:r>
          </a:p>
        </p:txBody>
      </p:sp>
      <p:sp>
        <p:nvSpPr>
          <p:cNvPr id="43" name="Oval 42"/>
          <p:cNvSpPr/>
          <p:nvPr/>
        </p:nvSpPr>
        <p:spPr>
          <a:xfrm>
            <a:off x="3813047" y="3361334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TextBox 43"/>
          <p:cNvSpPr txBox="1"/>
          <p:nvPr/>
        </p:nvSpPr>
        <p:spPr>
          <a:xfrm>
            <a:off x="4032503" y="3356762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21</a:t>
            </a:r>
          </a:p>
        </p:txBody>
      </p:sp>
      <p:sp>
        <p:nvSpPr>
          <p:cNvPr id="45" name="Oval 44"/>
          <p:cNvSpPr/>
          <p:nvPr/>
        </p:nvSpPr>
        <p:spPr>
          <a:xfrm>
            <a:off x="3813047" y="3708806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4032503" y="3704234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22</a:t>
            </a:r>
          </a:p>
        </p:txBody>
      </p:sp>
      <p:sp>
        <p:nvSpPr>
          <p:cNvPr id="47" name="Oval 46"/>
          <p:cNvSpPr/>
          <p:nvPr/>
        </p:nvSpPr>
        <p:spPr>
          <a:xfrm>
            <a:off x="3813047" y="4056278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TextBox 47"/>
          <p:cNvSpPr txBox="1"/>
          <p:nvPr/>
        </p:nvSpPr>
        <p:spPr>
          <a:xfrm>
            <a:off x="4032503" y="4051706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23</a:t>
            </a:r>
          </a:p>
        </p:txBody>
      </p:sp>
      <p:sp>
        <p:nvSpPr>
          <p:cNvPr id="49" name="Oval 48"/>
          <p:cNvSpPr/>
          <p:nvPr/>
        </p:nvSpPr>
        <p:spPr>
          <a:xfrm>
            <a:off x="3813047" y="438912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4032503" y="4384548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24</a:t>
            </a:r>
          </a:p>
        </p:txBody>
      </p:sp>
      <p:sp>
        <p:nvSpPr>
          <p:cNvPr id="51" name="Oval 50"/>
          <p:cNvSpPr/>
          <p:nvPr/>
        </p:nvSpPr>
        <p:spPr>
          <a:xfrm>
            <a:off x="3813047" y="4736592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TextBox 51"/>
          <p:cNvSpPr txBox="1"/>
          <p:nvPr/>
        </p:nvSpPr>
        <p:spPr>
          <a:xfrm>
            <a:off x="4032503" y="473202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25</a:t>
            </a:r>
          </a:p>
        </p:txBody>
      </p:sp>
      <p:sp>
        <p:nvSpPr>
          <p:cNvPr id="53" name="Oval 52"/>
          <p:cNvSpPr/>
          <p:nvPr/>
        </p:nvSpPr>
        <p:spPr>
          <a:xfrm>
            <a:off x="6531559" y="2119579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TextBox 53"/>
          <p:cNvSpPr txBox="1"/>
          <p:nvPr/>
        </p:nvSpPr>
        <p:spPr>
          <a:xfrm>
            <a:off x="6751015" y="2115007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26</a:t>
            </a:r>
          </a:p>
        </p:txBody>
      </p:sp>
      <p:sp>
        <p:nvSpPr>
          <p:cNvPr id="55" name="Oval 54"/>
          <p:cNvSpPr/>
          <p:nvPr/>
        </p:nvSpPr>
        <p:spPr>
          <a:xfrm>
            <a:off x="5596128" y="2993745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5815584" y="2989173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27</a:t>
            </a:r>
          </a:p>
        </p:txBody>
      </p:sp>
      <p:sp>
        <p:nvSpPr>
          <p:cNvPr id="57" name="Oval 56"/>
          <p:cNvSpPr/>
          <p:nvPr/>
        </p:nvSpPr>
        <p:spPr>
          <a:xfrm>
            <a:off x="5596128" y="3359505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TextBox 57"/>
          <p:cNvSpPr txBox="1"/>
          <p:nvPr/>
        </p:nvSpPr>
        <p:spPr>
          <a:xfrm>
            <a:off x="5815584" y="3354933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28</a:t>
            </a:r>
          </a:p>
        </p:txBody>
      </p:sp>
      <p:sp>
        <p:nvSpPr>
          <p:cNvPr id="59" name="Oval 58"/>
          <p:cNvSpPr/>
          <p:nvPr/>
        </p:nvSpPr>
        <p:spPr>
          <a:xfrm>
            <a:off x="5596128" y="371795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5815584" y="3713378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29</a:t>
            </a:r>
          </a:p>
        </p:txBody>
      </p:sp>
      <p:sp>
        <p:nvSpPr>
          <p:cNvPr id="61" name="Oval 60"/>
          <p:cNvSpPr/>
          <p:nvPr/>
        </p:nvSpPr>
        <p:spPr>
          <a:xfrm>
            <a:off x="7428585" y="2532577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TextBox 61"/>
          <p:cNvSpPr txBox="1"/>
          <p:nvPr/>
        </p:nvSpPr>
        <p:spPr>
          <a:xfrm>
            <a:off x="7648041" y="2528005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30</a:t>
            </a:r>
          </a:p>
        </p:txBody>
      </p:sp>
      <p:sp>
        <p:nvSpPr>
          <p:cNvPr id="63" name="Oval 62"/>
          <p:cNvSpPr/>
          <p:nvPr/>
        </p:nvSpPr>
        <p:spPr>
          <a:xfrm>
            <a:off x="7428585" y="2989905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TextBox 63"/>
          <p:cNvSpPr txBox="1"/>
          <p:nvPr/>
        </p:nvSpPr>
        <p:spPr>
          <a:xfrm>
            <a:off x="7648041" y="2985333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31</a:t>
            </a:r>
          </a:p>
        </p:txBody>
      </p:sp>
      <p:sp>
        <p:nvSpPr>
          <p:cNvPr id="65" name="Oval 64"/>
          <p:cNvSpPr/>
          <p:nvPr/>
        </p:nvSpPr>
        <p:spPr>
          <a:xfrm>
            <a:off x="7428585" y="3368649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7648041" y="3364077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80" b="1"/>
              <a:t>32</a:t>
            </a:r>
          </a:p>
        </p:txBody>
      </p:sp>
      <p:cxnSp>
        <p:nvCxnSpPr>
          <p:cNvPr id="67" name="Connector 66"/>
          <p:cNvCxnSpPr/>
          <p:nvPr/>
        </p:nvCxnSpPr>
        <p:spPr>
          <a:xfrm flipH="1">
            <a:off x="3433572.0" y="1248156.0"/>
            <a:ext cx="1138428.0" cy="484632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H="1">
            <a:off x="2528316.0" y="1732788.0"/>
            <a:ext cx="905256.0" cy="471830.39999999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 68"/>
          <p:cNvCxnSpPr/>
          <p:nvPr/>
        </p:nvCxnSpPr>
        <p:spPr>
          <a:xfrm flipH="1">
            <a:off x="1650491.9999999998" y="2204618.4"/>
            <a:ext cx="877824.0000000002" cy="414954.72000000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 69"/>
          <p:cNvCxnSpPr/>
          <p:nvPr/>
        </p:nvCxnSpPr>
        <p:spPr>
          <a:xfrm>
            <a:off x="1650491.9999999998" y="2619573.12"/>
            <a:ext cx="0.0" cy="480242.87999999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 70"/>
          <p:cNvCxnSpPr/>
          <p:nvPr/>
        </p:nvCxnSpPr>
        <p:spPr>
          <a:xfrm>
            <a:off x="1650491.9999999998" y="3099816.0"/>
            <a:ext cx="0.0" cy="348386.40000000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 71"/>
          <p:cNvCxnSpPr/>
          <p:nvPr/>
        </p:nvCxnSpPr>
        <p:spPr>
          <a:xfrm>
            <a:off x="1650491.9999999998" y="3448202.4000000004"/>
            <a:ext cx="0.0" cy="347471.9999999995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>
            <a:off x="1650491.9999999998" y="3795674.4"/>
            <a:ext cx="0.0" cy="347472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 73"/>
          <p:cNvCxnSpPr/>
          <p:nvPr/>
        </p:nvCxnSpPr>
        <p:spPr>
          <a:xfrm>
            <a:off x="1650491.9999999998" y="4143146.4"/>
            <a:ext cx="0.0" cy="332841.60000000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 74"/>
          <p:cNvCxnSpPr/>
          <p:nvPr/>
        </p:nvCxnSpPr>
        <p:spPr>
          <a:xfrm>
            <a:off x="1650491.9999999998" y="4475988.0"/>
            <a:ext cx="0.0" cy="347472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 75"/>
          <p:cNvCxnSpPr/>
          <p:nvPr/>
        </p:nvCxnSpPr>
        <p:spPr>
          <a:xfrm>
            <a:off x="1650491.9999999998" y="4823460.0"/>
            <a:ext cx="0.0" cy="363931.20000000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 76"/>
          <p:cNvCxnSpPr/>
          <p:nvPr/>
        </p:nvCxnSpPr>
        <p:spPr>
          <a:xfrm flipV="1">
            <a:off x="1650491.9999999998" y="3076956.0"/>
            <a:ext cx="1783080.0000000002" cy="2110435.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>
            <a:off x="3433572.0" y="3076956.0"/>
            <a:ext cx="0.0" cy="378561.60000000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or 78"/>
          <p:cNvCxnSpPr/>
          <p:nvPr/>
        </p:nvCxnSpPr>
        <p:spPr>
          <a:xfrm>
            <a:off x="3433572.0" y="3455517.6"/>
            <a:ext cx="0.0" cy="349300.799999999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or 79"/>
          <p:cNvCxnSpPr/>
          <p:nvPr/>
        </p:nvCxnSpPr>
        <p:spPr>
          <a:xfrm>
            <a:off x="3433572.0" y="3804818.4"/>
            <a:ext cx="0.0" cy="343814.40000000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 80"/>
          <p:cNvCxnSpPr/>
          <p:nvPr/>
        </p:nvCxnSpPr>
        <p:spPr>
          <a:xfrm>
            <a:off x="3433572.0" y="4148632.8000000003"/>
            <a:ext cx="0.0" cy="327355.19999999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 81"/>
          <p:cNvCxnSpPr/>
          <p:nvPr/>
        </p:nvCxnSpPr>
        <p:spPr>
          <a:xfrm>
            <a:off x="3433572.0" y="4475988.0"/>
            <a:ext cx="0.0" cy="347472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V="1">
            <a:off x="3433572.0" y="1732788.0"/>
            <a:ext cx="1138428.0" cy="3090672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 83"/>
          <p:cNvCxnSpPr/>
          <p:nvPr/>
        </p:nvCxnSpPr>
        <p:spPr>
          <a:xfrm>
            <a:off x="4572000.0" y="1732788.0"/>
            <a:ext cx="1138427.999999999" cy="0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 84"/>
          <p:cNvCxnSpPr/>
          <p:nvPr/>
        </p:nvCxnSpPr>
        <p:spPr>
          <a:xfrm flipH="1">
            <a:off x="3899915.9999999995" y="1732788.0"/>
            <a:ext cx="1810511.9999999995" cy="1367028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 85"/>
          <p:cNvCxnSpPr/>
          <p:nvPr/>
        </p:nvCxnSpPr>
        <p:spPr>
          <a:xfrm>
            <a:off x="3899915.9999999995" y="3099816.0"/>
            <a:ext cx="0.0" cy="348386.40000000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 86"/>
          <p:cNvCxnSpPr/>
          <p:nvPr/>
        </p:nvCxnSpPr>
        <p:spPr>
          <a:xfrm>
            <a:off x="3899915.9999999995" y="3448202.4000000004"/>
            <a:ext cx="0.0" cy="347471.9999999995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>
            <a:off x="3899915.9999999995" y="3795674.4"/>
            <a:ext cx="0.0" cy="347472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 88"/>
          <p:cNvCxnSpPr/>
          <p:nvPr/>
        </p:nvCxnSpPr>
        <p:spPr>
          <a:xfrm>
            <a:off x="3899915.9999999995" y="4143146.4"/>
            <a:ext cx="0.0" cy="332841.60000000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 89"/>
          <p:cNvCxnSpPr/>
          <p:nvPr/>
        </p:nvCxnSpPr>
        <p:spPr>
          <a:xfrm>
            <a:off x="3899915.9999999995" y="4475988.0"/>
            <a:ext cx="0.0" cy="347472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 90"/>
          <p:cNvCxnSpPr/>
          <p:nvPr/>
        </p:nvCxnSpPr>
        <p:spPr>
          <a:xfrm flipV="1">
            <a:off x="3899915.9999999995" y="2206447.2"/>
            <a:ext cx="2718511.1999999997" cy="2617012.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 91"/>
          <p:cNvCxnSpPr/>
          <p:nvPr/>
        </p:nvCxnSpPr>
        <p:spPr>
          <a:xfrm flipH="1">
            <a:off x="5682996.0" y="2206447.2"/>
            <a:ext cx="935431.1999999993" cy="874166.39999999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 92"/>
          <p:cNvCxnSpPr/>
          <p:nvPr/>
        </p:nvCxnSpPr>
        <p:spPr>
          <a:xfrm>
            <a:off x="5682996.0" y="3080613.6"/>
            <a:ext cx="0.0" cy="365760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 93"/>
          <p:cNvCxnSpPr/>
          <p:nvPr/>
        </p:nvCxnSpPr>
        <p:spPr>
          <a:xfrm>
            <a:off x="5682996.0" y="3446373.6"/>
            <a:ext cx="0.0" cy="358444.799999999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 94"/>
          <p:cNvCxnSpPr/>
          <p:nvPr/>
        </p:nvCxnSpPr>
        <p:spPr>
          <a:xfrm flipV="1">
            <a:off x="5682996.0" y="2619445.104"/>
            <a:ext cx="1832457.6000000006" cy="1185373.2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 95"/>
          <p:cNvCxnSpPr/>
          <p:nvPr/>
        </p:nvCxnSpPr>
        <p:spPr>
          <a:xfrm>
            <a:off x="7515453.600000001" y="2619445.104"/>
            <a:ext cx="0.0" cy="457328.016000000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 96"/>
          <p:cNvCxnSpPr/>
          <p:nvPr/>
        </p:nvCxnSpPr>
        <p:spPr>
          <a:xfrm>
            <a:off x="7515453.600000001" y="3076773.12"/>
            <a:ext cx="0.0" cy="378744.4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 flipH="1" flipV="1">
            <a:off x="4572000.0" y="1248156.0"/>
            <a:ext cx="2943453.6000000006" cy="2207361.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626095" y="676656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tesset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967728" y="1024128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08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6095" y="676656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tesset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7728" y="1024128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08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6095" y="676656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tesset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7728" y="1024128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