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3924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480560" y="10972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840480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41848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97496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568" y="140360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tecnológico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568" y="1767535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de mercado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568" y="219456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operacional identificado (avaliação detalhada requerida)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