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98848" y="1201521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439972" y="182880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907792" y="2136038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65376" y="256032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65376" y="301752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65376" y="3368649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65376" y="371795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65376" y="4061764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65376" y="438912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65376" y="4736592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65376" y="5100523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972153" y="3004718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972153" y="3368649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972153" y="371795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972153" y="4061764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972153" y="438912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972153" y="4736592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31766" y="1786737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6556248" y="182880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5980176" y="2962656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980176" y="3368649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5980176" y="371795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5980176" y="4061764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5980176" y="4389120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5980176" y="4736592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7626095" y="2456078"/>
            <a:ext cx="160020" cy="1600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6556248" y="2962656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56248" y="3359505"/>
            <a:ext cx="160020" cy="1600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6556248" y="3717950"/>
            <a:ext cx="160020" cy="1600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8723376" y="2980944"/>
            <a:ext cx="160020" cy="16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33" name="Connector 32"/>
          <p:cNvCxnSpPr/>
          <p:nvPr/>
        </p:nvCxnSpPr>
        <p:spPr>
          <a:xfrm flipH="1">
            <a:off x="3519982.8" y="1281531.6"/>
            <a:ext cx="1058875.2000000002" cy="627278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H="1">
            <a:off x="2987802.0" y="1908810.0"/>
            <a:ext cx="532180.7999999998" cy="307238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 flipH="1">
            <a:off x="1945386.0000000002" y="2216048.4"/>
            <a:ext cx="1042415.9999999998" cy="42428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945386.0000000002" y="2640330.0"/>
            <a:ext cx="0.0" cy="45720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1945386.0000000002" y="3097530.0"/>
            <a:ext cx="0.0" cy="351129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1945386.0000000002" y="3448659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1945386.0000000002" y="3797960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1945386.0000000002" y="4141774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1945386.0000000002" y="4469130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1945386.0000000002" y="4816602.0"/>
            <a:ext cx="0.0" cy="363931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1945386.0000000002" y="3084728.4"/>
            <a:ext cx="2106777.5999999996" cy="2095804.80000000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4052163.6" y="3084728.4"/>
            <a:ext cx="0.0" cy="363931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4052163.6" y="3448659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4052163.6" y="3797960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4052163.6" y="4141774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4052163.6" y="4469130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 flipV="1">
            <a:off x="4052163.6" y="1866747.5999999999"/>
            <a:ext cx="559612.7999999993" cy="294985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611776.399999999" y="1866747.5999999999"/>
            <a:ext cx="2024481.6000000006" cy="42062.400000000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 flipH="1">
            <a:off x="6060186.0" y="1908810.0"/>
            <a:ext cx="576072.0" cy="1133856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6060186.0" y="3042666.0"/>
            <a:ext cx="0.0" cy="405993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>
            <a:off x="6060186.0" y="3448659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>
            <a:off x="6060186.0" y="3797960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6060186.0" y="4141774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>
            <a:off x="6060186.0" y="4469130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6060186.0" y="2536088.4"/>
            <a:ext cx="1645919.999999999" cy="2280513.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6636258.0" y="2536088.4"/>
            <a:ext cx="1069847.999999999" cy="506577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6636258.0" y="3042666.0"/>
            <a:ext cx="0.0" cy="396849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6636258.0" y="3439515.6"/>
            <a:ext cx="0.0" cy="358444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 flipV="1">
            <a:off x="6636258.0" y="3060954.0"/>
            <a:ext cx="2167128.0" cy="737006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 flipH="1" flipV="1">
            <a:off x="4578858.0" y="1281531.6"/>
            <a:ext cx="4224528.0" cy="1779422.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6095" y="914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