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98848" y="1150315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439972" y="1786737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907792" y="2134209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65376" y="2532577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65376" y="3012948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65376" y="3361334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65376" y="3708806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65376" y="4056278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65376" y="4389120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65376" y="4736592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65376" y="5100523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972153" y="2977286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972153" y="3368649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972153" y="3717950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972153" y="4061764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972153" y="4389120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972153" y="4736592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31766" y="1786737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6556248" y="1786737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5980176" y="2962656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980176" y="3368649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5980176" y="3717950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5980176" y="4061764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5980176" y="4389120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5980176" y="4736592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7621158" y="2434132"/>
            <a:ext cx="173736" cy="173736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6556248" y="2990088"/>
            <a:ext cx="173736" cy="173736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56248" y="3359505"/>
            <a:ext cx="173736" cy="173736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6556248" y="3717950"/>
            <a:ext cx="173736" cy="173736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8723376" y="2980944"/>
            <a:ext cx="173736" cy="17373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cxnSp>
        <p:nvCxnSpPr>
          <p:cNvPr id="33" name="Connector 32"/>
          <p:cNvCxnSpPr/>
          <p:nvPr/>
        </p:nvCxnSpPr>
        <p:spPr>
          <a:xfrm flipH="1">
            <a:off x="3526840.8" y="1237183.2"/>
            <a:ext cx="1058875.2000000002" cy="636422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 flipH="1">
            <a:off x="2994660.0" y="1873605.5999999999"/>
            <a:ext cx="532180.7999999998" cy="347472.0000000002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 flipH="1">
            <a:off x="1952244.0000000002" y="2221077.6"/>
            <a:ext cx="1042415.9999999998" cy="398367.5039999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1952244.0000000002" y="2619445.104"/>
            <a:ext cx="0.0" cy="480370.896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1952244.0000000002" y="3099816.0"/>
            <a:ext cx="0.0" cy="348386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1952244.0000000002" y="3448202.4000000004"/>
            <a:ext cx="0.0" cy="347471.9999999995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1952244.0000000002" y="3795674.4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>
            <a:off x="1952244.0000000002" y="4143146.4"/>
            <a:ext cx="0.0" cy="332841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>
            <a:off x="1952244.0000000002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>
            <a:off x="1952244.0000000002" y="4823460.0"/>
            <a:ext cx="0.0" cy="363931.20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1952244.0000000002" y="3064154.4"/>
            <a:ext cx="2106777.5999999996" cy="2123236.800000000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4059021.6" y="3064154.4"/>
            <a:ext cx="0.0" cy="391363.20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4059021.6" y="3455517.6"/>
            <a:ext cx="0.0" cy="349300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4059021.6" y="3804818.4"/>
            <a:ext cx="0.0" cy="34381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4059021.6" y="4148632.8000000003"/>
            <a:ext cx="0.0" cy="327355.1999999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4059021.6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 flipV="1">
            <a:off x="4059021.6" y="1873605.5999999999"/>
            <a:ext cx="559612.7999999993" cy="294985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4618634.399999999" y="1873605.5999999999"/>
            <a:ext cx="2024481.6000000006" cy="0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 flipH="1">
            <a:off x="6067044.0" y="1873605.5999999999"/>
            <a:ext cx="576072.0" cy="1175918.4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6067044.0" y="3049524.0"/>
            <a:ext cx="0.0" cy="405993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>
            <a:off x="6067044.0" y="3455517.6"/>
            <a:ext cx="0.0" cy="349300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53"/>
          <p:cNvCxnSpPr/>
          <p:nvPr/>
        </p:nvCxnSpPr>
        <p:spPr>
          <a:xfrm>
            <a:off x="6067044.0" y="3804818.4"/>
            <a:ext cx="0.0" cy="343814.400000000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>
            <a:off x="6067044.0" y="4148632.8000000003"/>
            <a:ext cx="0.0" cy="327355.199999999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>
            <a:off x="6067044.0" y="4475988.0"/>
            <a:ext cx="0.0" cy="347472.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6067044.0" y="2521000.8"/>
            <a:ext cx="1640982.2400000002" cy="2302459.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 flipH="1">
            <a:off x="6643116.0" y="2521000.8"/>
            <a:ext cx="1064910.2400000002" cy="555955.200000000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6643116.0" y="3076956.0"/>
            <a:ext cx="0.0" cy="369417.6000000001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6643116.0" y="3446373.6"/>
            <a:ext cx="0.0" cy="358444.799999999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 flipV="1">
            <a:off x="6643116.0" y="3067812.0"/>
            <a:ext cx="2167128.0" cy="737006.3999999999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 flipH="1" flipV="1">
            <a:off x="4585716.0" y="1237183.2"/>
            <a:ext cx="4224528.0" cy="1830628.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6095" y="676656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teste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967728" y="1024128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/>
              <a:t>07/02/2025 11:27:39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