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248" autoAdjust="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08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4023360" y="822960"/>
            <a:ext cx="182880" cy="182880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297680" y="8229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0" y="32918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274320" y="32918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1828800" y="29260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2103120" y="29260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2011680" y="38404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86000" y="38404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1645919" y="43891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920239" y="43891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1645919" y="47548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1920239" y="47548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6</a:t>
            </a:r>
          </a:p>
        </p:txBody>
      </p:sp>
      <p:sp>
        <p:nvSpPr>
          <p:cNvPr id="14" name="Oval 13"/>
          <p:cNvSpPr/>
          <p:nvPr/>
        </p:nvSpPr>
        <p:spPr>
          <a:xfrm>
            <a:off x="1645919" y="51206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1920239" y="51206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7</a:t>
            </a:r>
          </a:p>
        </p:txBody>
      </p:sp>
      <p:sp>
        <p:nvSpPr>
          <p:cNvPr id="16" name="Oval 15"/>
          <p:cNvSpPr/>
          <p:nvPr/>
        </p:nvSpPr>
        <p:spPr>
          <a:xfrm>
            <a:off x="1645919" y="54864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1920239" y="54864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8</a:t>
            </a:r>
          </a:p>
        </p:txBody>
      </p:sp>
      <p:sp>
        <p:nvSpPr>
          <p:cNvPr id="18" name="Oval 17"/>
          <p:cNvSpPr/>
          <p:nvPr/>
        </p:nvSpPr>
        <p:spPr>
          <a:xfrm>
            <a:off x="1645919" y="58521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1920239" y="58521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9</a:t>
            </a:r>
          </a:p>
        </p:txBody>
      </p:sp>
      <p:sp>
        <p:nvSpPr>
          <p:cNvPr id="20" name="Oval 19"/>
          <p:cNvSpPr/>
          <p:nvPr/>
        </p:nvSpPr>
        <p:spPr>
          <a:xfrm>
            <a:off x="1645919" y="62179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1920239" y="62179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1645919" y="65836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920239" y="65836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11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0" y="18288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4846320" y="18288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12</a:t>
            </a:r>
          </a:p>
        </p:txBody>
      </p:sp>
      <p:sp>
        <p:nvSpPr>
          <p:cNvPr id="26" name="Oval 25"/>
          <p:cNvSpPr/>
          <p:nvPr/>
        </p:nvSpPr>
        <p:spPr>
          <a:xfrm>
            <a:off x="4937760" y="21945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5212080" y="21945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13</a:t>
            </a:r>
          </a:p>
        </p:txBody>
      </p:sp>
      <p:sp>
        <p:nvSpPr>
          <p:cNvPr id="28" name="Oval 27"/>
          <p:cNvSpPr/>
          <p:nvPr/>
        </p:nvSpPr>
        <p:spPr>
          <a:xfrm>
            <a:off x="5303520" y="25603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5577840" y="25603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14</a:t>
            </a:r>
          </a:p>
        </p:txBody>
      </p:sp>
      <p:sp>
        <p:nvSpPr>
          <p:cNvPr id="30" name="Oval 29"/>
          <p:cNvSpPr/>
          <p:nvPr/>
        </p:nvSpPr>
        <p:spPr>
          <a:xfrm>
            <a:off x="5486400" y="29260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5760720" y="29260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15</a:t>
            </a:r>
          </a:p>
        </p:txBody>
      </p:sp>
      <p:sp>
        <p:nvSpPr>
          <p:cNvPr id="32" name="Oval 31"/>
          <p:cNvSpPr/>
          <p:nvPr/>
        </p:nvSpPr>
        <p:spPr>
          <a:xfrm>
            <a:off x="5303520" y="32918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5577840" y="32918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16</a:t>
            </a:r>
          </a:p>
        </p:txBody>
      </p:sp>
      <p:sp>
        <p:nvSpPr>
          <p:cNvPr id="34" name="Oval 33"/>
          <p:cNvSpPr/>
          <p:nvPr/>
        </p:nvSpPr>
        <p:spPr>
          <a:xfrm>
            <a:off x="4937760" y="36576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5212080" y="36576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17</a:t>
            </a:r>
          </a:p>
        </p:txBody>
      </p:sp>
      <p:sp>
        <p:nvSpPr>
          <p:cNvPr id="36" name="Oval 35"/>
          <p:cNvSpPr/>
          <p:nvPr/>
        </p:nvSpPr>
        <p:spPr>
          <a:xfrm>
            <a:off x="4572000" y="40233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4846320" y="40233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18</a:t>
            </a:r>
          </a:p>
        </p:txBody>
      </p:sp>
      <p:sp>
        <p:nvSpPr>
          <p:cNvPr id="38" name="Oval 37"/>
          <p:cNvSpPr/>
          <p:nvPr/>
        </p:nvSpPr>
        <p:spPr>
          <a:xfrm>
            <a:off x="2743200" y="40233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3017520" y="40233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19</a:t>
            </a:r>
          </a:p>
        </p:txBody>
      </p:sp>
      <p:sp>
        <p:nvSpPr>
          <p:cNvPr id="40" name="Oval 39"/>
          <p:cNvSpPr/>
          <p:nvPr/>
        </p:nvSpPr>
        <p:spPr>
          <a:xfrm>
            <a:off x="2377440" y="36576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TextBox 40"/>
          <p:cNvSpPr txBox="1"/>
          <p:nvPr/>
        </p:nvSpPr>
        <p:spPr>
          <a:xfrm>
            <a:off x="2651760" y="36576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20</a:t>
            </a:r>
          </a:p>
        </p:txBody>
      </p:sp>
      <p:sp>
        <p:nvSpPr>
          <p:cNvPr id="42" name="Oval 41"/>
          <p:cNvSpPr/>
          <p:nvPr/>
        </p:nvSpPr>
        <p:spPr>
          <a:xfrm>
            <a:off x="2011680" y="32918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TextBox 42"/>
          <p:cNvSpPr txBox="1"/>
          <p:nvPr/>
        </p:nvSpPr>
        <p:spPr>
          <a:xfrm>
            <a:off x="2286000" y="32918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21</a:t>
            </a:r>
          </a:p>
        </p:txBody>
      </p:sp>
      <p:sp>
        <p:nvSpPr>
          <p:cNvPr id="44" name="Oval 43"/>
          <p:cNvSpPr/>
          <p:nvPr/>
        </p:nvSpPr>
        <p:spPr>
          <a:xfrm>
            <a:off x="1828800" y="292608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TextBox 44"/>
          <p:cNvSpPr txBox="1"/>
          <p:nvPr/>
        </p:nvSpPr>
        <p:spPr>
          <a:xfrm>
            <a:off x="2103120" y="292608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22</a:t>
            </a:r>
          </a:p>
        </p:txBody>
      </p:sp>
      <p:sp>
        <p:nvSpPr>
          <p:cNvPr id="46" name="Oval 45"/>
          <p:cNvSpPr/>
          <p:nvPr/>
        </p:nvSpPr>
        <p:spPr>
          <a:xfrm>
            <a:off x="2011680" y="25603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TextBox 46"/>
          <p:cNvSpPr txBox="1"/>
          <p:nvPr/>
        </p:nvSpPr>
        <p:spPr>
          <a:xfrm>
            <a:off x="2286000" y="25603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23</a:t>
            </a:r>
          </a:p>
        </p:txBody>
      </p:sp>
      <p:sp>
        <p:nvSpPr>
          <p:cNvPr id="48" name="Oval 47"/>
          <p:cNvSpPr/>
          <p:nvPr/>
        </p:nvSpPr>
        <p:spPr>
          <a:xfrm>
            <a:off x="2377440" y="21945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TextBox 48"/>
          <p:cNvSpPr txBox="1"/>
          <p:nvPr/>
        </p:nvSpPr>
        <p:spPr>
          <a:xfrm>
            <a:off x="2651760" y="21945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24</a:t>
            </a:r>
          </a:p>
        </p:txBody>
      </p:sp>
      <p:sp>
        <p:nvSpPr>
          <p:cNvPr id="50" name="Oval 49"/>
          <p:cNvSpPr/>
          <p:nvPr/>
        </p:nvSpPr>
        <p:spPr>
          <a:xfrm>
            <a:off x="2743200" y="18288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TextBox 50"/>
          <p:cNvSpPr txBox="1"/>
          <p:nvPr/>
        </p:nvSpPr>
        <p:spPr>
          <a:xfrm>
            <a:off x="3017520" y="18288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25</a:t>
            </a:r>
          </a:p>
        </p:txBody>
      </p:sp>
      <p:sp>
        <p:nvSpPr>
          <p:cNvPr id="52" name="Oval 51"/>
          <p:cNvSpPr/>
          <p:nvPr/>
        </p:nvSpPr>
        <p:spPr>
          <a:xfrm>
            <a:off x="3108960" y="14630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TextBox 52"/>
          <p:cNvSpPr txBox="1"/>
          <p:nvPr/>
        </p:nvSpPr>
        <p:spPr>
          <a:xfrm>
            <a:off x="3383280" y="14630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26</a:t>
            </a:r>
          </a:p>
        </p:txBody>
      </p:sp>
      <p:sp>
        <p:nvSpPr>
          <p:cNvPr id="54" name="Oval 53"/>
          <p:cNvSpPr/>
          <p:nvPr/>
        </p:nvSpPr>
        <p:spPr>
          <a:xfrm>
            <a:off x="4206240" y="146304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TextBox 54"/>
          <p:cNvSpPr txBox="1"/>
          <p:nvPr/>
        </p:nvSpPr>
        <p:spPr>
          <a:xfrm>
            <a:off x="4480560" y="146304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27</a:t>
            </a:r>
          </a:p>
        </p:txBody>
      </p:sp>
      <p:sp>
        <p:nvSpPr>
          <p:cNvPr id="56" name="Oval 55"/>
          <p:cNvSpPr/>
          <p:nvPr/>
        </p:nvSpPr>
        <p:spPr>
          <a:xfrm>
            <a:off x="4572000" y="182880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TextBox 56"/>
          <p:cNvSpPr txBox="1"/>
          <p:nvPr/>
        </p:nvSpPr>
        <p:spPr>
          <a:xfrm>
            <a:off x="4846320" y="182880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28</a:t>
            </a:r>
          </a:p>
        </p:txBody>
      </p:sp>
      <p:sp>
        <p:nvSpPr>
          <p:cNvPr id="58" name="Oval 57"/>
          <p:cNvSpPr/>
          <p:nvPr/>
        </p:nvSpPr>
        <p:spPr>
          <a:xfrm>
            <a:off x="4937760" y="219456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TextBox 58"/>
          <p:cNvSpPr txBox="1"/>
          <p:nvPr/>
        </p:nvSpPr>
        <p:spPr>
          <a:xfrm>
            <a:off x="5212080" y="219456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29</a:t>
            </a:r>
          </a:p>
        </p:txBody>
      </p:sp>
      <p:sp>
        <p:nvSpPr>
          <p:cNvPr id="60" name="Oval 59"/>
          <p:cNvSpPr/>
          <p:nvPr/>
        </p:nvSpPr>
        <p:spPr>
          <a:xfrm>
            <a:off x="5303520" y="2560320"/>
            <a:ext cx="182880" cy="18288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TextBox 60"/>
          <p:cNvSpPr txBox="1"/>
          <p:nvPr/>
        </p:nvSpPr>
        <p:spPr>
          <a:xfrm>
            <a:off x="5577840" y="2560320"/>
            <a:ext cx="4572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30</a:t>
            </a:r>
          </a:p>
        </p:txBody>
      </p:sp>
      <p:cxnSp>
        <p:nvCxnSpPr>
          <p:cNvPr id="62" name="Connector 61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 62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 63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 64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 65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 66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 67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 6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 69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 70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 71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 72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 73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 74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 75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 76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 77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 78"/>
          <p:cNvCxnSpPr/>
          <p:nvPr/>
        </p:nvCxnSpPr>
        <p:spPr>
          <a:xfrm flipH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 79"/>
          <p:cNvCxnSpPr/>
          <p:nvPr/>
        </p:nvCxnSpPr>
        <p:spPr>
          <a:xfrm flipH="1"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 80"/>
          <p:cNvCxnSpPr/>
          <p:nvPr/>
        </p:nvCxnSpPr>
        <p:spPr>
          <a:xfrm flipH="1"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 81"/>
          <p:cNvCxnSpPr/>
          <p:nvPr/>
        </p:nvCxnSpPr>
        <p:spPr>
          <a:xfrm flipH="1"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 82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 83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 84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 85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 86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 87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 88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 89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 90"/>
          <p:cNvCxnSpPr/>
          <p:nvPr/>
        </p:nvCxnSpPr>
        <p:spPr>
          <a:xfrm flipH="1" flipV="1">
            <a:off x="0" y="0"/>
            <a:ext cx="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2037D0-EC53-A09D-D803-EE57C5BD4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43660"/>
              </p:ext>
            </p:extLst>
          </p:nvPr>
        </p:nvGraphicFramePr>
        <p:xfrm>
          <a:off x="0" y="0"/>
          <a:ext cx="9050405" cy="685800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5787152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3199799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55978553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8075075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9805490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55459536"/>
                    </a:ext>
                  </a:extLst>
                </a:gridCol>
                <a:gridCol w="272165">
                  <a:extLst>
                    <a:ext uri="{9D8B030D-6E8A-4147-A177-3AD203B41FA5}">
                      <a16:colId xmlns:a16="http://schemas.microsoft.com/office/drawing/2014/main" val="15842559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05923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19758289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0112713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7252194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4697085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52338987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1648364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060001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474414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0831481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325076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206754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72714208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7822208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0815904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34961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634972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2109301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0,1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0,2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0,3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0,4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0,5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0,6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0,7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0,8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0,9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b="1">
                          <a:effectLst/>
                        </a:rPr>
                        <a:t>1,1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1,6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1,9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2,1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2,2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>
                          <a:effectLst/>
                        </a:rPr>
                        <a:t>2,3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200" dirty="0">
                          <a:effectLst/>
                        </a:rPr>
                        <a:t>2,4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6539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164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1551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32952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5670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7228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685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6120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6765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0,9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361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1395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9585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918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20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714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227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30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93468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dirty="0">
                          <a:effectLst/>
                        </a:rPr>
                        <a:t>31,6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54137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9684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1,8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16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25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2341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1,9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10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17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46146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pt-BR" sz="1600" dirty="0">
                          <a:effectLst/>
                        </a:rPr>
                        <a:t>11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1956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2,1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741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2,2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00318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>
                          <a:effectLst/>
                        </a:rPr>
                        <a:t>2,3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6091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r" rtl="0" fontAlgn="b"/>
                      <a:r>
                        <a:rPr lang="pt-BR" sz="1100" dirty="0">
                          <a:effectLst/>
                        </a:rPr>
                        <a:t>2,4</a:t>
                      </a: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pt-BR" sz="1600" dirty="0">
                        <a:effectLst/>
                      </a:endParaRPr>
                    </a:p>
                  </a:txBody>
                  <a:tcPr marL="9876" marR="9876" marT="6584" marB="6584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36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88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109</Words>
  <Application>Microsoft Office PowerPoint</Application>
  <PresentationFormat>Apresentação na tela (4:3)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Caique Rodrigues</cp:lastModifiedBy>
  <cp:revision>2</cp:revision>
  <dcterms:created xsi:type="dcterms:W3CDTF">2013-01-27T09:14:16Z</dcterms:created>
  <dcterms:modified xsi:type="dcterms:W3CDTF">2025-02-26T03:12:05Z</dcterms:modified>
  <cp:category/>
</cp:coreProperties>
</file>