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Codec Pro Bold" charset="1" panose="00000600000000000000"/>
      <p:regular r:id="rId15"/>
    </p:embeddedFont>
    <p:embeddedFont>
      <p:font typeface="TT Drugs" charset="1" panose="02000503060000020003"/>
      <p:regular r:id="rId16"/>
    </p:embeddedFont>
    <p:embeddedFont>
      <p:font typeface="TT Drugs Bold" charset="1" panose="02000803060000020003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18.png" Type="http://schemas.openxmlformats.org/officeDocument/2006/relationships/image"/><Relationship Id="rId12" Target="../media/image19.svg" Type="http://schemas.openxmlformats.org/officeDocument/2006/relationships/image"/><Relationship Id="rId13" Target="../media/image20.png" Type="http://schemas.openxmlformats.org/officeDocument/2006/relationships/image"/><Relationship Id="rId14" Target="../media/image21.svg" Type="http://schemas.openxmlformats.org/officeDocument/2006/relationships/image"/><Relationship Id="rId15" Target="../media/image22.png" Type="http://schemas.openxmlformats.org/officeDocument/2006/relationships/image"/><Relationship Id="rId16" Target="../media/image23.svg" Type="http://schemas.openxmlformats.org/officeDocument/2006/relationships/image"/><Relationship Id="rId2" Target="../media/image1.jpe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Relationship Id="rId7" Target="../media/image14.jpeg" Type="http://schemas.openxmlformats.org/officeDocument/2006/relationships/image"/><Relationship Id="rId8" Target="../media/image15.jpeg" Type="http://schemas.openxmlformats.org/officeDocument/2006/relationships/image"/><Relationship Id="rId9" Target="../media/image16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4.jpeg" Type="http://schemas.openxmlformats.org/officeDocument/2006/relationships/image"/><Relationship Id="rId4" Target="../media/image25.png" Type="http://schemas.openxmlformats.org/officeDocument/2006/relationships/image"/><Relationship Id="rId5" Target="../media/image26.svg" Type="http://schemas.openxmlformats.org/officeDocument/2006/relationships/image"/><Relationship Id="rId6" Target="../media/image2.png" Type="http://schemas.openxmlformats.org/officeDocument/2006/relationships/image"/><Relationship Id="rId7" Target="../media/image3.svg" Type="http://schemas.openxmlformats.org/officeDocument/2006/relationships/image"/><Relationship Id="rId8" Target="../media/image4.png" Type="http://schemas.openxmlformats.org/officeDocument/2006/relationships/image"/><Relationship Id="rId9" Target="../media/image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4.svg" Type="http://schemas.openxmlformats.org/officeDocument/2006/relationships/image"/><Relationship Id="rId11" Target="../media/image35.png" Type="http://schemas.openxmlformats.org/officeDocument/2006/relationships/image"/><Relationship Id="rId12" Target="../media/image36.svg" Type="http://schemas.openxmlformats.org/officeDocument/2006/relationships/image"/><Relationship Id="rId2" Target="../media/image1.jpeg" Type="http://schemas.openxmlformats.org/officeDocument/2006/relationships/image"/><Relationship Id="rId3" Target="../media/image27.png" Type="http://schemas.openxmlformats.org/officeDocument/2006/relationships/image"/><Relationship Id="rId4" Target="../media/image28.svg" Type="http://schemas.openxmlformats.org/officeDocument/2006/relationships/image"/><Relationship Id="rId5" Target="../media/image29.png" Type="http://schemas.openxmlformats.org/officeDocument/2006/relationships/image"/><Relationship Id="rId6" Target="../media/image30.svg" Type="http://schemas.openxmlformats.org/officeDocument/2006/relationships/image"/><Relationship Id="rId7" Target="../media/image31.png" Type="http://schemas.openxmlformats.org/officeDocument/2006/relationships/image"/><Relationship Id="rId8" Target="../media/image32.svg" Type="http://schemas.openxmlformats.org/officeDocument/2006/relationships/image"/><Relationship Id="rId9" Target="../media/image3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2.png" Type="http://schemas.openxmlformats.org/officeDocument/2006/relationships/image"/><Relationship Id="rId11" Target="../media/image43.svg" Type="http://schemas.openxmlformats.org/officeDocument/2006/relationships/image"/><Relationship Id="rId12" Target="../media/image44.png" Type="http://schemas.openxmlformats.org/officeDocument/2006/relationships/image"/><Relationship Id="rId13" Target="../media/image45.svg" Type="http://schemas.openxmlformats.org/officeDocument/2006/relationships/image"/><Relationship Id="rId14" Target="../media/image46.png" Type="http://schemas.openxmlformats.org/officeDocument/2006/relationships/image"/><Relationship Id="rId15" Target="../media/image47.svg" Type="http://schemas.openxmlformats.org/officeDocument/2006/relationships/image"/><Relationship Id="rId2" Target="../media/image1.jpeg" Type="http://schemas.openxmlformats.org/officeDocument/2006/relationships/image"/><Relationship Id="rId3" Target="../media/image37.png" Type="http://schemas.openxmlformats.org/officeDocument/2006/relationships/image"/><Relationship Id="rId4" Target="../media/image38.svg" Type="http://schemas.openxmlformats.org/officeDocument/2006/relationships/image"/><Relationship Id="rId5" Target="../media/image39.png" Type="http://schemas.openxmlformats.org/officeDocument/2006/relationships/image"/><Relationship Id="rId6" Target="../media/image40.svg" Type="http://schemas.openxmlformats.org/officeDocument/2006/relationships/image"/><Relationship Id="rId7" Target="../media/image41.png" Type="http://schemas.openxmlformats.org/officeDocument/2006/relationships/image"/><Relationship Id="rId8" Target="../media/image35.png" Type="http://schemas.openxmlformats.org/officeDocument/2006/relationships/image"/><Relationship Id="rId9" Target="../media/image3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svg" Type="http://schemas.openxmlformats.org/officeDocument/2006/relationships/image"/><Relationship Id="rId11" Target="../media/image54.png" Type="http://schemas.openxmlformats.org/officeDocument/2006/relationships/image"/><Relationship Id="rId12" Target="../media/image55.svg" Type="http://schemas.openxmlformats.org/officeDocument/2006/relationships/image"/><Relationship Id="rId13" Target="../media/image2.png" Type="http://schemas.openxmlformats.org/officeDocument/2006/relationships/image"/><Relationship Id="rId14" Target="../media/image3.svg" Type="http://schemas.openxmlformats.org/officeDocument/2006/relationships/image"/><Relationship Id="rId15" Target="../media/image56.png" Type="http://schemas.openxmlformats.org/officeDocument/2006/relationships/image"/><Relationship Id="rId16" Target="../media/image57.svg" Type="http://schemas.openxmlformats.org/officeDocument/2006/relationships/image"/><Relationship Id="rId17" Target="../media/image20.png" Type="http://schemas.openxmlformats.org/officeDocument/2006/relationships/image"/><Relationship Id="rId18" Target="../media/image21.svg" Type="http://schemas.openxmlformats.org/officeDocument/2006/relationships/image"/><Relationship Id="rId19" Target="../media/image58.png" Type="http://schemas.openxmlformats.org/officeDocument/2006/relationships/image"/><Relationship Id="rId2" Target="../media/image1.jpeg" Type="http://schemas.openxmlformats.org/officeDocument/2006/relationships/image"/><Relationship Id="rId20" Target="../media/image59.svg" Type="http://schemas.openxmlformats.org/officeDocument/2006/relationships/image"/><Relationship Id="rId3" Target="../media/image48.png" Type="http://schemas.openxmlformats.org/officeDocument/2006/relationships/image"/><Relationship Id="rId4" Target="../media/image49.svg" Type="http://schemas.openxmlformats.org/officeDocument/2006/relationships/image"/><Relationship Id="rId5" Target="../media/image50.png" Type="http://schemas.openxmlformats.org/officeDocument/2006/relationships/image"/><Relationship Id="rId6" Target="../media/image51.svg" Type="http://schemas.openxmlformats.org/officeDocument/2006/relationships/image"/><Relationship Id="rId7" Target="../media/image52.png" Type="http://schemas.openxmlformats.org/officeDocument/2006/relationships/image"/><Relationship Id="rId8" Target="../media/image53.svg" Type="http://schemas.openxmlformats.org/officeDocument/2006/relationships/image"/><Relationship Id="rId9" Target="../media/image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5.png" Type="http://schemas.openxmlformats.org/officeDocument/2006/relationships/image"/><Relationship Id="rId11" Target="../media/image66.png" Type="http://schemas.openxmlformats.org/officeDocument/2006/relationships/image"/><Relationship Id="rId12" Target="../media/image67.svg" Type="http://schemas.openxmlformats.org/officeDocument/2006/relationships/image"/><Relationship Id="rId2" Target="../media/image1.jpeg" Type="http://schemas.openxmlformats.org/officeDocument/2006/relationships/image"/><Relationship Id="rId3" Target="../media/image60.png" Type="http://schemas.openxmlformats.org/officeDocument/2006/relationships/image"/><Relationship Id="rId4" Target="../media/image61.svg" Type="http://schemas.openxmlformats.org/officeDocument/2006/relationships/image"/><Relationship Id="rId5" Target="../media/image18.png" Type="http://schemas.openxmlformats.org/officeDocument/2006/relationships/image"/><Relationship Id="rId6" Target="../media/image19.svg" Type="http://schemas.openxmlformats.org/officeDocument/2006/relationships/image"/><Relationship Id="rId7" Target="../media/image62.png" Type="http://schemas.openxmlformats.org/officeDocument/2006/relationships/image"/><Relationship Id="rId8" Target="../media/image63.png" Type="http://schemas.openxmlformats.org/officeDocument/2006/relationships/image"/><Relationship Id="rId9" Target="../media/image6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8.jpe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69.png" Type="http://schemas.openxmlformats.org/officeDocument/2006/relationships/image"/><Relationship Id="rId7" Target="../media/image70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71.png" Type="http://schemas.openxmlformats.org/officeDocument/2006/relationships/image"/><Relationship Id="rId4" Target="../media/image72.svg" Type="http://schemas.openxmlformats.org/officeDocument/2006/relationships/image"/><Relationship Id="rId5" Target="../media/image27.png" Type="http://schemas.openxmlformats.org/officeDocument/2006/relationships/image"/><Relationship Id="rId6" Target="../media/image28.svg" Type="http://schemas.openxmlformats.org/officeDocument/2006/relationships/image"/><Relationship Id="rId7" Target="../media/image66.png" Type="http://schemas.openxmlformats.org/officeDocument/2006/relationships/image"/><Relationship Id="rId8" Target="../media/image6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tru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blipFill>
              <a:blip r:embed="rId2"/>
              <a:stretch>
                <a:fillRect l="0" t="-38888" r="0" b="-38888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1422655" y="1823663"/>
            <a:ext cx="10704612" cy="1677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21"/>
              </a:lnSpc>
            </a:pPr>
            <a:r>
              <a:rPr lang="en-US" sz="7515" b="true">
                <a:solidFill>
                  <a:srgbClr val="FFFFFF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Sistema de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5400000">
            <a:off x="14392521" y="-2481204"/>
            <a:ext cx="5083136" cy="10166272"/>
          </a:xfrm>
          <a:custGeom>
            <a:avLst/>
            <a:gdLst/>
            <a:ahLst/>
            <a:cxnLst/>
            <a:rect r="r" b="b" t="t" l="l"/>
            <a:pathLst>
              <a:path h="10166272" w="5083136">
                <a:moveTo>
                  <a:pt x="0" y="0"/>
                </a:moveTo>
                <a:lnTo>
                  <a:pt x="5083136" y="0"/>
                </a:lnTo>
                <a:lnTo>
                  <a:pt x="5083136" y="10166272"/>
                </a:lnTo>
                <a:lnTo>
                  <a:pt x="0" y="1016627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8472858">
            <a:off x="459533" y="6400181"/>
            <a:ext cx="2970557" cy="5941114"/>
          </a:xfrm>
          <a:custGeom>
            <a:avLst/>
            <a:gdLst/>
            <a:ahLst/>
            <a:cxnLst/>
            <a:rect r="r" b="b" t="t" l="l"/>
            <a:pathLst>
              <a:path h="5941114" w="2970557">
                <a:moveTo>
                  <a:pt x="0" y="0"/>
                </a:moveTo>
                <a:lnTo>
                  <a:pt x="2970557" y="0"/>
                </a:lnTo>
                <a:lnTo>
                  <a:pt x="2970557" y="5941114"/>
                </a:lnTo>
                <a:lnTo>
                  <a:pt x="0" y="59411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97559" y="4124342"/>
            <a:ext cx="10729708" cy="32322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500"/>
              </a:lnSpc>
            </a:pPr>
            <a:r>
              <a:rPr lang="en-US" b="true" sz="15626" spc="500">
                <a:solidFill>
                  <a:srgbClr val="FFFFFF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Gestão </a:t>
            </a:r>
          </a:p>
          <a:p>
            <a:pPr algn="l">
              <a:lnSpc>
                <a:spcPts val="12500"/>
              </a:lnSpc>
            </a:pPr>
            <a:r>
              <a:rPr lang="en-US" b="true" sz="15626" spc="500">
                <a:solidFill>
                  <a:srgbClr val="FFFFFF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de Acesso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4815698" y="8057088"/>
            <a:ext cx="1104666" cy="1104666"/>
          </a:xfrm>
          <a:custGeom>
            <a:avLst/>
            <a:gdLst/>
            <a:ahLst/>
            <a:cxnLst/>
            <a:rect r="r" b="b" t="t" l="l"/>
            <a:pathLst>
              <a:path h="1104666" w="1104666">
                <a:moveTo>
                  <a:pt x="0" y="0"/>
                </a:moveTo>
                <a:lnTo>
                  <a:pt x="1104666" y="0"/>
                </a:lnTo>
                <a:lnTo>
                  <a:pt x="1104666" y="1104666"/>
                </a:lnTo>
                <a:lnTo>
                  <a:pt x="0" y="11046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6303208">
            <a:off x="7954664" y="1028700"/>
            <a:ext cx="712491" cy="712491"/>
          </a:xfrm>
          <a:custGeom>
            <a:avLst/>
            <a:gdLst/>
            <a:ahLst/>
            <a:cxnLst/>
            <a:rect r="r" b="b" t="t" l="l"/>
            <a:pathLst>
              <a:path h="712491" w="712491">
                <a:moveTo>
                  <a:pt x="0" y="0"/>
                </a:moveTo>
                <a:lnTo>
                  <a:pt x="712491" y="0"/>
                </a:lnTo>
                <a:lnTo>
                  <a:pt x="712491" y="712491"/>
                </a:lnTo>
                <a:lnTo>
                  <a:pt x="0" y="7124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127267" y="8032377"/>
            <a:ext cx="1132632" cy="1154088"/>
          </a:xfrm>
          <a:custGeom>
            <a:avLst/>
            <a:gdLst/>
            <a:ahLst/>
            <a:cxnLst/>
            <a:rect r="r" b="b" t="t" l="l"/>
            <a:pathLst>
              <a:path h="1154088" w="1132632">
                <a:moveTo>
                  <a:pt x="0" y="0"/>
                </a:moveTo>
                <a:lnTo>
                  <a:pt x="1132632" y="0"/>
                </a:lnTo>
                <a:lnTo>
                  <a:pt x="1132632" y="1154088"/>
                </a:lnTo>
                <a:lnTo>
                  <a:pt x="0" y="115408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-111" t="0" r="-111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3550520" y="7991056"/>
            <a:ext cx="2568339" cy="1122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83"/>
              </a:lnSpc>
            </a:pPr>
            <a:r>
              <a:rPr lang="en-US" sz="3058">
                <a:solidFill>
                  <a:srgbClr val="EE82EE"/>
                </a:solidFill>
                <a:latin typeface="TT Drugs"/>
                <a:ea typeface="TT Drugs"/>
                <a:cs typeface="TT Drugs"/>
                <a:sym typeface="TT Drugs"/>
              </a:rPr>
              <a:t>Matéria:</a:t>
            </a:r>
          </a:p>
          <a:p>
            <a:pPr algn="l">
              <a:lnSpc>
                <a:spcPts val="4283"/>
              </a:lnSpc>
            </a:pPr>
            <a:r>
              <a:rPr lang="en-US" sz="3058">
                <a:solidFill>
                  <a:srgbClr val="EE82EE"/>
                </a:solidFill>
                <a:latin typeface="TT Drugs"/>
                <a:ea typeface="TT Drugs"/>
                <a:cs typeface="TT Drugs"/>
                <a:sym typeface="TT Drugs"/>
              </a:rPr>
              <a:t>PWEB2.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368260" y="7991559"/>
            <a:ext cx="3750111" cy="1121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83"/>
              </a:lnSpc>
            </a:pPr>
            <a:r>
              <a:rPr lang="en-US" sz="3058">
                <a:solidFill>
                  <a:srgbClr val="EE82EE"/>
                </a:solidFill>
                <a:latin typeface="TT Drugs"/>
                <a:ea typeface="TT Drugs"/>
                <a:cs typeface="TT Drugs"/>
                <a:sym typeface="TT Drugs"/>
              </a:rPr>
              <a:t>Apresentação:</a:t>
            </a:r>
          </a:p>
          <a:p>
            <a:pPr algn="l">
              <a:lnSpc>
                <a:spcPts val="4283"/>
              </a:lnSpc>
            </a:pPr>
            <a:r>
              <a:rPr lang="en-US" sz="3058">
                <a:solidFill>
                  <a:srgbClr val="EE82EE"/>
                </a:solidFill>
                <a:latin typeface="TT Drugs"/>
                <a:ea typeface="TT Drugs"/>
                <a:cs typeface="TT Drugs"/>
                <a:sym typeface="TT Drugs"/>
              </a:rPr>
              <a:t>Grupo 7.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tru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blipFill>
              <a:blip r:embed="rId2"/>
              <a:stretch>
                <a:fillRect l="0" t="-38888" r="0" b="-38888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0" y="0"/>
            <a:ext cx="8880508" cy="8880508"/>
          </a:xfrm>
          <a:custGeom>
            <a:avLst/>
            <a:gdLst/>
            <a:ahLst/>
            <a:cxnLst/>
            <a:rect r="r" b="b" t="t" l="l"/>
            <a:pathLst>
              <a:path h="8880508" w="8880508">
                <a:moveTo>
                  <a:pt x="0" y="0"/>
                </a:moveTo>
                <a:lnTo>
                  <a:pt x="8880508" y="0"/>
                </a:lnTo>
                <a:lnTo>
                  <a:pt x="8880508" y="8880508"/>
                </a:lnTo>
                <a:lnTo>
                  <a:pt x="0" y="888050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416524" y="4421511"/>
            <a:ext cx="3145217" cy="3608573"/>
          </a:xfrm>
          <a:custGeom>
            <a:avLst/>
            <a:gdLst/>
            <a:ahLst/>
            <a:cxnLst/>
            <a:rect r="r" b="b" t="t" l="l"/>
            <a:pathLst>
              <a:path h="3608573" w="3145217">
                <a:moveTo>
                  <a:pt x="0" y="0"/>
                </a:moveTo>
                <a:lnTo>
                  <a:pt x="3145217" y="0"/>
                </a:lnTo>
                <a:lnTo>
                  <a:pt x="3145217" y="3608573"/>
                </a:lnTo>
                <a:lnTo>
                  <a:pt x="0" y="360857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3594220" y="3479323"/>
            <a:ext cx="2723245" cy="2599234"/>
            <a:chOff x="0" y="0"/>
            <a:chExt cx="3630993" cy="346564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30930" cy="3465703"/>
            </a:xfrm>
            <a:custGeom>
              <a:avLst/>
              <a:gdLst/>
              <a:ahLst/>
              <a:cxnLst/>
              <a:rect r="r" b="b" t="t" l="l"/>
              <a:pathLst>
                <a:path h="3465703" w="3630930">
                  <a:moveTo>
                    <a:pt x="1815465" y="2794"/>
                  </a:moveTo>
                  <a:cubicBezTo>
                    <a:pt x="1195578" y="0"/>
                    <a:pt x="621538" y="329184"/>
                    <a:pt x="310769" y="865505"/>
                  </a:cubicBezTo>
                  <a:cubicBezTo>
                    <a:pt x="0" y="1401826"/>
                    <a:pt x="0" y="2063623"/>
                    <a:pt x="310769" y="2600071"/>
                  </a:cubicBezTo>
                  <a:cubicBezTo>
                    <a:pt x="621538" y="3136519"/>
                    <a:pt x="1195578" y="3465576"/>
                    <a:pt x="1815465" y="3462909"/>
                  </a:cubicBezTo>
                  <a:cubicBezTo>
                    <a:pt x="2435352" y="3465703"/>
                    <a:pt x="3009392" y="3136519"/>
                    <a:pt x="3320161" y="2600071"/>
                  </a:cubicBezTo>
                  <a:cubicBezTo>
                    <a:pt x="3630930" y="2063623"/>
                    <a:pt x="3630930" y="1401953"/>
                    <a:pt x="3320161" y="865505"/>
                  </a:cubicBezTo>
                  <a:cubicBezTo>
                    <a:pt x="3009392" y="329057"/>
                    <a:pt x="2435479" y="0"/>
                    <a:pt x="1815465" y="2794"/>
                  </a:cubicBezTo>
                  <a:close/>
                </a:path>
              </a:pathLst>
            </a:custGeom>
            <a:blipFill>
              <a:blip r:embed="rId7"/>
              <a:stretch>
                <a:fillRect l="-2235" t="-43486" r="-2237" b="-43484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3634214" y="3457296"/>
            <a:ext cx="2643257" cy="2643251"/>
            <a:chOff x="0" y="0"/>
            <a:chExt cx="3524342" cy="352433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524377" cy="3524377"/>
            </a:xfrm>
            <a:custGeom>
              <a:avLst/>
              <a:gdLst/>
              <a:ahLst/>
              <a:cxnLst/>
              <a:rect r="r" b="b" t="t" l="l"/>
              <a:pathLst>
                <a:path h="3524377" w="3524377">
                  <a:moveTo>
                    <a:pt x="1762125" y="3524377"/>
                  </a:moveTo>
                  <a:cubicBezTo>
                    <a:pt x="790448" y="3524377"/>
                    <a:pt x="0" y="2733802"/>
                    <a:pt x="0" y="1762252"/>
                  </a:cubicBezTo>
                  <a:cubicBezTo>
                    <a:pt x="0" y="790702"/>
                    <a:pt x="790448" y="0"/>
                    <a:pt x="1762125" y="0"/>
                  </a:cubicBezTo>
                  <a:cubicBezTo>
                    <a:pt x="2733802" y="0"/>
                    <a:pt x="3524377" y="790575"/>
                    <a:pt x="3524377" y="1762252"/>
                  </a:cubicBezTo>
                  <a:cubicBezTo>
                    <a:pt x="3524377" y="2733929"/>
                    <a:pt x="2733802" y="3524377"/>
                    <a:pt x="1762125" y="3524377"/>
                  </a:cubicBezTo>
                  <a:close/>
                  <a:moveTo>
                    <a:pt x="1762125" y="64262"/>
                  </a:moveTo>
                  <a:cubicBezTo>
                    <a:pt x="825881" y="64262"/>
                    <a:pt x="64262" y="825881"/>
                    <a:pt x="64262" y="1762252"/>
                  </a:cubicBezTo>
                  <a:cubicBezTo>
                    <a:pt x="64262" y="2698623"/>
                    <a:pt x="825881" y="3460115"/>
                    <a:pt x="1762125" y="3460115"/>
                  </a:cubicBezTo>
                  <a:cubicBezTo>
                    <a:pt x="2698369" y="3460115"/>
                    <a:pt x="3460115" y="2698369"/>
                    <a:pt x="3460115" y="1762252"/>
                  </a:cubicBezTo>
                  <a:cubicBezTo>
                    <a:pt x="3460115" y="826135"/>
                    <a:pt x="2698369" y="64262"/>
                    <a:pt x="1762125" y="64262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7571391" y="4421511"/>
            <a:ext cx="3145217" cy="3608573"/>
          </a:xfrm>
          <a:custGeom>
            <a:avLst/>
            <a:gdLst/>
            <a:ahLst/>
            <a:cxnLst/>
            <a:rect r="r" b="b" t="t" l="l"/>
            <a:pathLst>
              <a:path h="3608573" w="3145217">
                <a:moveTo>
                  <a:pt x="0" y="0"/>
                </a:moveTo>
                <a:lnTo>
                  <a:pt x="3145217" y="0"/>
                </a:lnTo>
                <a:lnTo>
                  <a:pt x="3145217" y="3608573"/>
                </a:lnTo>
                <a:lnTo>
                  <a:pt x="0" y="360857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7749088" y="3479323"/>
            <a:ext cx="2723245" cy="2599234"/>
            <a:chOff x="0" y="0"/>
            <a:chExt cx="3630993" cy="346564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630930" cy="3465703"/>
            </a:xfrm>
            <a:custGeom>
              <a:avLst/>
              <a:gdLst/>
              <a:ahLst/>
              <a:cxnLst/>
              <a:rect r="r" b="b" t="t" l="l"/>
              <a:pathLst>
                <a:path h="3465703" w="3630930">
                  <a:moveTo>
                    <a:pt x="1815465" y="2794"/>
                  </a:moveTo>
                  <a:cubicBezTo>
                    <a:pt x="1195578" y="0"/>
                    <a:pt x="621538" y="329184"/>
                    <a:pt x="310769" y="865505"/>
                  </a:cubicBezTo>
                  <a:cubicBezTo>
                    <a:pt x="0" y="1401826"/>
                    <a:pt x="0" y="2063623"/>
                    <a:pt x="310769" y="2600071"/>
                  </a:cubicBezTo>
                  <a:cubicBezTo>
                    <a:pt x="621538" y="3136519"/>
                    <a:pt x="1195578" y="3465576"/>
                    <a:pt x="1815465" y="3462909"/>
                  </a:cubicBezTo>
                  <a:cubicBezTo>
                    <a:pt x="2435352" y="3465703"/>
                    <a:pt x="3009392" y="3136519"/>
                    <a:pt x="3320161" y="2600071"/>
                  </a:cubicBezTo>
                  <a:cubicBezTo>
                    <a:pt x="3630930" y="2063623"/>
                    <a:pt x="3630930" y="1401953"/>
                    <a:pt x="3320161" y="865505"/>
                  </a:cubicBezTo>
                  <a:cubicBezTo>
                    <a:pt x="3009392" y="329057"/>
                    <a:pt x="2435479" y="0"/>
                    <a:pt x="1815465" y="2794"/>
                  </a:cubicBezTo>
                  <a:close/>
                </a:path>
              </a:pathLst>
            </a:custGeom>
            <a:blipFill>
              <a:blip r:embed="rId8"/>
              <a:stretch>
                <a:fillRect l="-2235" t="-19959" r="-2237" b="-199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7789082" y="3457296"/>
            <a:ext cx="2643257" cy="2643251"/>
            <a:chOff x="0" y="0"/>
            <a:chExt cx="3524342" cy="352433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24377" cy="3524377"/>
            </a:xfrm>
            <a:custGeom>
              <a:avLst/>
              <a:gdLst/>
              <a:ahLst/>
              <a:cxnLst/>
              <a:rect r="r" b="b" t="t" l="l"/>
              <a:pathLst>
                <a:path h="3524377" w="3524377">
                  <a:moveTo>
                    <a:pt x="1762125" y="3524377"/>
                  </a:moveTo>
                  <a:cubicBezTo>
                    <a:pt x="790448" y="3524377"/>
                    <a:pt x="0" y="2733802"/>
                    <a:pt x="0" y="1762252"/>
                  </a:cubicBezTo>
                  <a:cubicBezTo>
                    <a:pt x="0" y="790702"/>
                    <a:pt x="790448" y="0"/>
                    <a:pt x="1762125" y="0"/>
                  </a:cubicBezTo>
                  <a:cubicBezTo>
                    <a:pt x="2733802" y="0"/>
                    <a:pt x="3524377" y="790575"/>
                    <a:pt x="3524377" y="1762252"/>
                  </a:cubicBezTo>
                  <a:cubicBezTo>
                    <a:pt x="3524377" y="2733929"/>
                    <a:pt x="2733802" y="3524377"/>
                    <a:pt x="1762125" y="3524377"/>
                  </a:cubicBezTo>
                  <a:close/>
                  <a:moveTo>
                    <a:pt x="1762125" y="64262"/>
                  </a:moveTo>
                  <a:cubicBezTo>
                    <a:pt x="825881" y="64262"/>
                    <a:pt x="64262" y="825881"/>
                    <a:pt x="64262" y="1762252"/>
                  </a:cubicBezTo>
                  <a:cubicBezTo>
                    <a:pt x="64262" y="2698623"/>
                    <a:pt x="825881" y="3460115"/>
                    <a:pt x="1762125" y="3460115"/>
                  </a:cubicBezTo>
                  <a:cubicBezTo>
                    <a:pt x="2698369" y="3460115"/>
                    <a:pt x="3460115" y="2698369"/>
                    <a:pt x="3460115" y="1762252"/>
                  </a:cubicBezTo>
                  <a:cubicBezTo>
                    <a:pt x="3460115" y="826135"/>
                    <a:pt x="2698369" y="64262"/>
                    <a:pt x="1762125" y="64262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11726259" y="4421511"/>
            <a:ext cx="3145217" cy="3608573"/>
          </a:xfrm>
          <a:custGeom>
            <a:avLst/>
            <a:gdLst/>
            <a:ahLst/>
            <a:cxnLst/>
            <a:rect r="r" b="b" t="t" l="l"/>
            <a:pathLst>
              <a:path h="3608573" w="3145217">
                <a:moveTo>
                  <a:pt x="0" y="0"/>
                </a:moveTo>
                <a:lnTo>
                  <a:pt x="3145217" y="0"/>
                </a:lnTo>
                <a:lnTo>
                  <a:pt x="3145217" y="3608573"/>
                </a:lnTo>
                <a:lnTo>
                  <a:pt x="0" y="360857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1903955" y="3479323"/>
            <a:ext cx="2723245" cy="2599234"/>
            <a:chOff x="0" y="0"/>
            <a:chExt cx="3630993" cy="346564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630930" cy="3465703"/>
            </a:xfrm>
            <a:custGeom>
              <a:avLst/>
              <a:gdLst/>
              <a:ahLst/>
              <a:cxnLst/>
              <a:rect r="r" b="b" t="t" l="l"/>
              <a:pathLst>
                <a:path h="3465703" w="3630930">
                  <a:moveTo>
                    <a:pt x="1815465" y="2794"/>
                  </a:moveTo>
                  <a:cubicBezTo>
                    <a:pt x="1195578" y="0"/>
                    <a:pt x="621538" y="329184"/>
                    <a:pt x="310769" y="865505"/>
                  </a:cubicBezTo>
                  <a:cubicBezTo>
                    <a:pt x="0" y="1401826"/>
                    <a:pt x="0" y="2063623"/>
                    <a:pt x="310769" y="2600071"/>
                  </a:cubicBezTo>
                  <a:cubicBezTo>
                    <a:pt x="621538" y="3136519"/>
                    <a:pt x="1195578" y="3465576"/>
                    <a:pt x="1815465" y="3462909"/>
                  </a:cubicBezTo>
                  <a:cubicBezTo>
                    <a:pt x="2435352" y="3465703"/>
                    <a:pt x="3009392" y="3136519"/>
                    <a:pt x="3320161" y="2600071"/>
                  </a:cubicBezTo>
                  <a:cubicBezTo>
                    <a:pt x="3630930" y="2063623"/>
                    <a:pt x="3630930" y="1401953"/>
                    <a:pt x="3320161" y="865505"/>
                  </a:cubicBezTo>
                  <a:cubicBezTo>
                    <a:pt x="3009392" y="329057"/>
                    <a:pt x="2435479" y="0"/>
                    <a:pt x="1815465" y="2794"/>
                  </a:cubicBezTo>
                  <a:close/>
                </a:path>
              </a:pathLst>
            </a:custGeom>
            <a:blipFill>
              <a:blip r:embed="rId9"/>
              <a:stretch>
                <a:fillRect l="-2235" t="-18938" r="-2237" b="-18937"/>
              </a:stretch>
            </a:blip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1943949" y="3457296"/>
            <a:ext cx="2643257" cy="2643251"/>
            <a:chOff x="0" y="0"/>
            <a:chExt cx="3524342" cy="352433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524377" cy="3524377"/>
            </a:xfrm>
            <a:custGeom>
              <a:avLst/>
              <a:gdLst/>
              <a:ahLst/>
              <a:cxnLst/>
              <a:rect r="r" b="b" t="t" l="l"/>
              <a:pathLst>
                <a:path h="3524377" w="3524377">
                  <a:moveTo>
                    <a:pt x="1762125" y="3524377"/>
                  </a:moveTo>
                  <a:cubicBezTo>
                    <a:pt x="790448" y="3524377"/>
                    <a:pt x="0" y="2733802"/>
                    <a:pt x="0" y="1762252"/>
                  </a:cubicBezTo>
                  <a:cubicBezTo>
                    <a:pt x="0" y="790702"/>
                    <a:pt x="790448" y="0"/>
                    <a:pt x="1762125" y="0"/>
                  </a:cubicBezTo>
                  <a:cubicBezTo>
                    <a:pt x="2733802" y="0"/>
                    <a:pt x="3524377" y="790575"/>
                    <a:pt x="3524377" y="1762252"/>
                  </a:cubicBezTo>
                  <a:cubicBezTo>
                    <a:pt x="3524377" y="2733929"/>
                    <a:pt x="2733802" y="3524377"/>
                    <a:pt x="1762125" y="3524377"/>
                  </a:cubicBezTo>
                  <a:close/>
                  <a:moveTo>
                    <a:pt x="1762125" y="64262"/>
                  </a:moveTo>
                  <a:cubicBezTo>
                    <a:pt x="825881" y="64262"/>
                    <a:pt x="64262" y="825881"/>
                    <a:pt x="64262" y="1762252"/>
                  </a:cubicBezTo>
                  <a:cubicBezTo>
                    <a:pt x="64262" y="2698623"/>
                    <a:pt x="825881" y="3460115"/>
                    <a:pt x="1762125" y="3460115"/>
                  </a:cubicBezTo>
                  <a:cubicBezTo>
                    <a:pt x="2698369" y="3460115"/>
                    <a:pt x="3460115" y="2698369"/>
                    <a:pt x="3460115" y="1762252"/>
                  </a:cubicBezTo>
                  <a:cubicBezTo>
                    <a:pt x="3460115" y="826135"/>
                    <a:pt x="2698369" y="64262"/>
                    <a:pt x="1762125" y="64262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338685" y="8030085"/>
            <a:ext cx="3145217" cy="333081"/>
            <a:chOff x="0" y="0"/>
            <a:chExt cx="4193623" cy="444108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4193667" cy="444119"/>
            </a:xfrm>
            <a:custGeom>
              <a:avLst/>
              <a:gdLst/>
              <a:ahLst/>
              <a:cxnLst/>
              <a:rect r="r" b="b" t="t" l="l"/>
              <a:pathLst>
                <a:path h="444119" w="4193667">
                  <a:moveTo>
                    <a:pt x="0" y="0"/>
                  </a:moveTo>
                  <a:lnTo>
                    <a:pt x="4193667" y="0"/>
                  </a:lnTo>
                  <a:lnTo>
                    <a:pt x="4193667" y="444119"/>
                  </a:lnTo>
                  <a:lnTo>
                    <a:pt x="0" y="4441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-43728" r="1" b="-43725"/>
              </a:stretch>
            </a:blip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3416524" y="8030085"/>
            <a:ext cx="3145217" cy="333081"/>
            <a:chOff x="0" y="0"/>
            <a:chExt cx="4193623" cy="444108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4193667" cy="444119"/>
            </a:xfrm>
            <a:custGeom>
              <a:avLst/>
              <a:gdLst/>
              <a:ahLst/>
              <a:cxnLst/>
              <a:rect r="r" b="b" t="t" l="l"/>
              <a:pathLst>
                <a:path h="444119" w="4193667">
                  <a:moveTo>
                    <a:pt x="0" y="0"/>
                  </a:moveTo>
                  <a:lnTo>
                    <a:pt x="4193667" y="0"/>
                  </a:lnTo>
                  <a:lnTo>
                    <a:pt x="4193667" y="444119"/>
                  </a:lnTo>
                  <a:lnTo>
                    <a:pt x="0" y="4441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-43728" r="1" b="-43725"/>
              </a:stretch>
            </a:blip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7571391" y="8030085"/>
            <a:ext cx="3145217" cy="333081"/>
            <a:chOff x="0" y="0"/>
            <a:chExt cx="4193623" cy="444108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4193667" cy="444119"/>
            </a:xfrm>
            <a:custGeom>
              <a:avLst/>
              <a:gdLst/>
              <a:ahLst/>
              <a:cxnLst/>
              <a:rect r="r" b="b" t="t" l="l"/>
              <a:pathLst>
                <a:path h="444119" w="4193667">
                  <a:moveTo>
                    <a:pt x="0" y="0"/>
                  </a:moveTo>
                  <a:lnTo>
                    <a:pt x="4193667" y="0"/>
                  </a:lnTo>
                  <a:lnTo>
                    <a:pt x="4193667" y="444119"/>
                  </a:lnTo>
                  <a:lnTo>
                    <a:pt x="0" y="4441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-43728" r="1" b="-43725"/>
              </a:stretch>
            </a:blip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1726259" y="8030085"/>
            <a:ext cx="3145217" cy="333081"/>
            <a:chOff x="0" y="0"/>
            <a:chExt cx="4193623" cy="444108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4193667" cy="444119"/>
            </a:xfrm>
            <a:custGeom>
              <a:avLst/>
              <a:gdLst/>
              <a:ahLst/>
              <a:cxnLst/>
              <a:rect r="r" b="b" t="t" l="l"/>
              <a:pathLst>
                <a:path h="444119" w="4193667">
                  <a:moveTo>
                    <a:pt x="0" y="0"/>
                  </a:moveTo>
                  <a:lnTo>
                    <a:pt x="4193667" y="0"/>
                  </a:lnTo>
                  <a:lnTo>
                    <a:pt x="4193667" y="444119"/>
                  </a:lnTo>
                  <a:lnTo>
                    <a:pt x="0" y="4441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-43728" r="1" b="-43725"/>
              </a:stretch>
            </a:blipFill>
          </p:spPr>
        </p:sp>
      </p:grpSp>
      <p:sp>
        <p:nvSpPr>
          <p:cNvPr name="Freeform 28" id="28"/>
          <p:cNvSpPr/>
          <p:nvPr/>
        </p:nvSpPr>
        <p:spPr>
          <a:xfrm flipH="false" flipV="false" rot="0">
            <a:off x="12543212" y="8363166"/>
            <a:ext cx="4618008" cy="4618008"/>
          </a:xfrm>
          <a:custGeom>
            <a:avLst/>
            <a:gdLst/>
            <a:ahLst/>
            <a:cxnLst/>
            <a:rect r="r" b="b" t="t" l="l"/>
            <a:pathLst>
              <a:path h="4618008" w="4618008">
                <a:moveTo>
                  <a:pt x="0" y="0"/>
                </a:moveTo>
                <a:lnTo>
                  <a:pt x="4618008" y="0"/>
                </a:lnTo>
                <a:lnTo>
                  <a:pt x="4618008" y="4618008"/>
                </a:lnTo>
                <a:lnTo>
                  <a:pt x="0" y="461800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14651822" y="7473446"/>
            <a:ext cx="6214132" cy="6214132"/>
          </a:xfrm>
          <a:custGeom>
            <a:avLst/>
            <a:gdLst/>
            <a:ahLst/>
            <a:cxnLst/>
            <a:rect r="r" b="b" t="t" l="l"/>
            <a:pathLst>
              <a:path h="6214132" w="6214132">
                <a:moveTo>
                  <a:pt x="0" y="0"/>
                </a:moveTo>
                <a:lnTo>
                  <a:pt x="6214132" y="0"/>
                </a:lnTo>
                <a:lnTo>
                  <a:pt x="6214132" y="6214132"/>
                </a:lnTo>
                <a:lnTo>
                  <a:pt x="0" y="621413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4609203" y="1028700"/>
            <a:ext cx="1392724" cy="1773143"/>
          </a:xfrm>
          <a:custGeom>
            <a:avLst/>
            <a:gdLst/>
            <a:ahLst/>
            <a:cxnLst/>
            <a:rect r="r" b="b" t="t" l="l"/>
            <a:pathLst>
              <a:path h="1773143" w="1392724">
                <a:moveTo>
                  <a:pt x="0" y="0"/>
                </a:moveTo>
                <a:lnTo>
                  <a:pt x="1392724" y="0"/>
                </a:lnTo>
                <a:lnTo>
                  <a:pt x="1392724" y="1773143"/>
                </a:lnTo>
                <a:lnTo>
                  <a:pt x="0" y="1773143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-40" t="0" r="-4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16640929" y="6525371"/>
            <a:ext cx="616771" cy="616771"/>
          </a:xfrm>
          <a:custGeom>
            <a:avLst/>
            <a:gdLst/>
            <a:ahLst/>
            <a:cxnLst/>
            <a:rect r="r" b="b" t="t" l="l"/>
            <a:pathLst>
              <a:path h="616771" w="616771">
                <a:moveTo>
                  <a:pt x="0" y="0"/>
                </a:moveTo>
                <a:lnTo>
                  <a:pt x="616771" y="0"/>
                </a:lnTo>
                <a:lnTo>
                  <a:pt x="616771" y="616771"/>
                </a:lnTo>
                <a:lnTo>
                  <a:pt x="0" y="61677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12294254" y="6474455"/>
            <a:ext cx="2009227" cy="819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86"/>
              </a:lnSpc>
            </a:pPr>
            <a:r>
              <a:rPr lang="en-US" b="true" sz="2737" spc="136">
                <a:solidFill>
                  <a:srgbClr val="000000"/>
                </a:solidFill>
                <a:latin typeface="TT Drugs Bold"/>
                <a:ea typeface="TT Drugs Bold"/>
                <a:cs typeface="TT Drugs Bold"/>
                <a:sym typeface="TT Drugs Bold"/>
              </a:rPr>
              <a:t>Sara Advincula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6001926" y="814161"/>
            <a:ext cx="6284148" cy="1548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79"/>
              </a:lnSpc>
            </a:pPr>
            <a:r>
              <a:rPr lang="en-US" b="true" sz="7056" spc="224">
                <a:solidFill>
                  <a:srgbClr val="FFFFFF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Nossa Equipe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3603811" y="6474455"/>
            <a:ext cx="2710280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86"/>
              </a:lnSpc>
            </a:pPr>
            <a:r>
              <a:rPr lang="en-US" b="true" sz="2737" spc="136">
                <a:solidFill>
                  <a:srgbClr val="000000"/>
                </a:solidFill>
                <a:latin typeface="TT Drugs Bold"/>
                <a:ea typeface="TT Drugs Bold"/>
                <a:cs typeface="TT Drugs Bold"/>
                <a:sym typeface="TT Drugs Bold"/>
              </a:rPr>
              <a:t>Caíque Emanuel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7790653" y="6474455"/>
            <a:ext cx="2706695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86"/>
              </a:lnSpc>
            </a:pPr>
            <a:r>
              <a:rPr lang="en-US" b="true" sz="2737" spc="136">
                <a:solidFill>
                  <a:srgbClr val="000000"/>
                </a:solidFill>
                <a:latin typeface="TT Drugs Bold"/>
                <a:ea typeface="TT Drugs Bold"/>
                <a:cs typeface="TT Drugs Bold"/>
                <a:sym typeface="TT Drugs Bold"/>
              </a:rPr>
              <a:t>Laryssa Vitória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2147819" y="7377849"/>
            <a:ext cx="2302097" cy="32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63"/>
              </a:lnSpc>
            </a:pPr>
            <a:r>
              <a:rPr lang="en-US" sz="2053" spc="102">
                <a:solidFill>
                  <a:srgbClr val="332478"/>
                </a:solidFill>
                <a:latin typeface="TT Drugs"/>
                <a:ea typeface="TT Drugs"/>
                <a:cs typeface="TT Drugs"/>
                <a:sym typeface="TT Drugs"/>
              </a:rPr>
              <a:t>(Coordenadora)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tru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blipFill>
              <a:blip r:embed="rId2"/>
              <a:stretch>
                <a:fillRect l="0" t="-38888" r="0" b="-38888"/>
              </a:stretch>
            </a:blip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2259444" y="-34190"/>
            <a:ext cx="6028556" cy="10321190"/>
            <a:chOff x="0" y="0"/>
            <a:chExt cx="8038075" cy="1376158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038084" cy="13761593"/>
            </a:xfrm>
            <a:custGeom>
              <a:avLst/>
              <a:gdLst/>
              <a:ahLst/>
              <a:cxnLst/>
              <a:rect r="r" b="b" t="t" l="l"/>
              <a:pathLst>
                <a:path h="13761593" w="8038084">
                  <a:moveTo>
                    <a:pt x="0" y="0"/>
                  </a:moveTo>
                  <a:lnTo>
                    <a:pt x="8038084" y="0"/>
                  </a:lnTo>
                  <a:lnTo>
                    <a:pt x="8038084" y="13761593"/>
                  </a:lnTo>
                  <a:lnTo>
                    <a:pt x="0" y="137615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78481" t="0" r="-78481" b="-92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5264000" y="2379234"/>
            <a:ext cx="7749732" cy="7110451"/>
          </a:xfrm>
          <a:custGeom>
            <a:avLst/>
            <a:gdLst/>
            <a:ahLst/>
            <a:cxnLst/>
            <a:rect r="r" b="b" t="t" l="l"/>
            <a:pathLst>
              <a:path h="7110451" w="7749732">
                <a:moveTo>
                  <a:pt x="0" y="0"/>
                </a:moveTo>
                <a:lnTo>
                  <a:pt x="7749732" y="0"/>
                </a:lnTo>
                <a:lnTo>
                  <a:pt x="7749732" y="7110451"/>
                </a:lnTo>
                <a:lnTo>
                  <a:pt x="0" y="71104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516916" y="381000"/>
            <a:ext cx="8887702" cy="2042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17"/>
              </a:lnSpc>
            </a:pPr>
            <a:r>
              <a:rPr lang="en-US" b="true" sz="9155" spc="292">
                <a:solidFill>
                  <a:srgbClr val="FFFFFF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Sumário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676864" y="2715209"/>
            <a:ext cx="6992908" cy="53347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67401" indent="-355800" lvl="2">
              <a:lnSpc>
                <a:spcPts val="6910"/>
              </a:lnSpc>
              <a:buAutoNum type="arabicPeriod" startAt="1"/>
            </a:pPr>
            <a:r>
              <a:rPr lang="en-US" sz="4669" spc="27">
                <a:solidFill>
                  <a:srgbClr val="202B3D"/>
                </a:solidFill>
                <a:latin typeface="TT Drugs"/>
                <a:ea typeface="TT Drugs"/>
                <a:cs typeface="TT Drugs"/>
                <a:sym typeface="TT Drugs"/>
              </a:rPr>
              <a:t> O Problema;</a:t>
            </a:r>
          </a:p>
          <a:p>
            <a:pPr algn="l" marL="1067401" indent="-355800" lvl="2">
              <a:lnSpc>
                <a:spcPts val="6910"/>
              </a:lnSpc>
              <a:buAutoNum type="arabicPeriod" startAt="1"/>
            </a:pPr>
            <a:r>
              <a:rPr lang="en-US" sz="4669" spc="27">
                <a:solidFill>
                  <a:srgbClr val="202B3D"/>
                </a:solidFill>
                <a:latin typeface="TT Drugs"/>
                <a:ea typeface="TT Drugs"/>
                <a:cs typeface="TT Drugs"/>
                <a:sym typeface="TT Drugs"/>
              </a:rPr>
              <a:t> Solução;</a:t>
            </a:r>
          </a:p>
          <a:p>
            <a:pPr algn="l" marL="1067401" indent="-355800" lvl="2">
              <a:lnSpc>
                <a:spcPts val="6910"/>
              </a:lnSpc>
              <a:buAutoNum type="arabicPeriod" startAt="1"/>
            </a:pPr>
            <a:r>
              <a:rPr lang="en-US" sz="4669" spc="27">
                <a:solidFill>
                  <a:srgbClr val="202B3D"/>
                </a:solidFill>
                <a:latin typeface="TT Drugs"/>
                <a:ea typeface="TT Drugs"/>
                <a:cs typeface="TT Drugs"/>
                <a:sym typeface="TT Drugs"/>
              </a:rPr>
              <a:t> Funcionalidades;</a:t>
            </a:r>
          </a:p>
          <a:p>
            <a:pPr algn="l" marL="1067401" indent="-355800" lvl="2">
              <a:lnSpc>
                <a:spcPts val="6910"/>
              </a:lnSpc>
              <a:buAutoNum type="arabicPeriod" startAt="1"/>
            </a:pPr>
            <a:r>
              <a:rPr lang="en-US" sz="4669" spc="27">
                <a:solidFill>
                  <a:srgbClr val="202B3D"/>
                </a:solidFill>
                <a:latin typeface="TT Drugs"/>
                <a:ea typeface="TT Drugs"/>
                <a:cs typeface="TT Drugs"/>
                <a:sym typeface="TT Drugs"/>
              </a:rPr>
              <a:t> Tecnologias que vamos usar;</a:t>
            </a:r>
          </a:p>
          <a:p>
            <a:pPr algn="l" marL="1067401" indent="-355800" lvl="2">
              <a:lnSpc>
                <a:spcPts val="6910"/>
              </a:lnSpc>
              <a:buAutoNum type="arabicPeriod" startAt="1"/>
            </a:pPr>
            <a:r>
              <a:rPr lang="en-US" sz="4669" spc="27">
                <a:solidFill>
                  <a:srgbClr val="202B3D"/>
                </a:solidFill>
                <a:latin typeface="TT Drugs"/>
                <a:ea typeface="TT Drugs"/>
                <a:cs typeface="TT Drugs"/>
                <a:sym typeface="TT Drugs"/>
              </a:rPr>
              <a:t> Conclusão.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-8674802">
            <a:off x="379753" y="-1564863"/>
            <a:ext cx="2274923" cy="4549846"/>
          </a:xfrm>
          <a:custGeom>
            <a:avLst/>
            <a:gdLst/>
            <a:ahLst/>
            <a:cxnLst/>
            <a:rect r="r" b="b" t="t" l="l"/>
            <a:pathLst>
              <a:path h="4549846" w="2274923">
                <a:moveTo>
                  <a:pt x="0" y="0"/>
                </a:moveTo>
                <a:lnTo>
                  <a:pt x="2274923" y="0"/>
                </a:lnTo>
                <a:lnTo>
                  <a:pt x="2274923" y="4549846"/>
                </a:lnTo>
                <a:lnTo>
                  <a:pt x="0" y="45498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1394747" y="7066238"/>
            <a:ext cx="4846893" cy="4846893"/>
          </a:xfrm>
          <a:custGeom>
            <a:avLst/>
            <a:gdLst/>
            <a:ahLst/>
            <a:cxnLst/>
            <a:rect r="r" b="b" t="t" l="l"/>
            <a:pathLst>
              <a:path h="4846893" w="4846893">
                <a:moveTo>
                  <a:pt x="0" y="0"/>
                </a:moveTo>
                <a:lnTo>
                  <a:pt x="4846893" y="0"/>
                </a:lnTo>
                <a:lnTo>
                  <a:pt x="4846893" y="4846893"/>
                </a:lnTo>
                <a:lnTo>
                  <a:pt x="0" y="484689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tru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blipFill>
              <a:blip r:embed="rId2"/>
              <a:stretch>
                <a:fillRect l="0" t="-38888" r="0" b="-38888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9553638" y="5143500"/>
            <a:ext cx="2930312" cy="2530724"/>
          </a:xfrm>
          <a:custGeom>
            <a:avLst/>
            <a:gdLst/>
            <a:ahLst/>
            <a:cxnLst/>
            <a:rect r="r" b="b" t="t" l="l"/>
            <a:pathLst>
              <a:path h="2530724" w="2930312">
                <a:moveTo>
                  <a:pt x="0" y="0"/>
                </a:moveTo>
                <a:lnTo>
                  <a:pt x="2930312" y="0"/>
                </a:lnTo>
                <a:lnTo>
                  <a:pt x="2930312" y="2530724"/>
                </a:lnTo>
                <a:lnTo>
                  <a:pt x="0" y="253072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375" r="0" b="-375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62100" y="5579814"/>
            <a:ext cx="1513389" cy="1658096"/>
          </a:xfrm>
          <a:custGeom>
            <a:avLst/>
            <a:gdLst/>
            <a:ahLst/>
            <a:cxnLst/>
            <a:rect r="r" b="b" t="t" l="l"/>
            <a:pathLst>
              <a:path h="1658096" w="1513389">
                <a:moveTo>
                  <a:pt x="0" y="0"/>
                </a:moveTo>
                <a:lnTo>
                  <a:pt x="1513389" y="0"/>
                </a:lnTo>
                <a:lnTo>
                  <a:pt x="1513389" y="1658096"/>
                </a:lnTo>
                <a:lnTo>
                  <a:pt x="0" y="165809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-802" r="0" b="-802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328988" y="5143500"/>
            <a:ext cx="2930312" cy="2530724"/>
          </a:xfrm>
          <a:custGeom>
            <a:avLst/>
            <a:gdLst/>
            <a:ahLst/>
            <a:cxnLst/>
            <a:rect r="r" b="b" t="t" l="l"/>
            <a:pathLst>
              <a:path h="2530724" w="2930312">
                <a:moveTo>
                  <a:pt x="0" y="0"/>
                </a:moveTo>
                <a:lnTo>
                  <a:pt x="2930312" y="0"/>
                </a:lnTo>
                <a:lnTo>
                  <a:pt x="2930312" y="2530724"/>
                </a:lnTo>
                <a:lnTo>
                  <a:pt x="0" y="253072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375" r="0" b="-375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942663" y="6611769"/>
            <a:ext cx="2930312" cy="2530724"/>
          </a:xfrm>
          <a:custGeom>
            <a:avLst/>
            <a:gdLst/>
            <a:ahLst/>
            <a:cxnLst/>
            <a:rect r="r" b="b" t="t" l="l"/>
            <a:pathLst>
              <a:path h="2530724" w="2930312">
                <a:moveTo>
                  <a:pt x="0" y="0"/>
                </a:moveTo>
                <a:lnTo>
                  <a:pt x="2930312" y="0"/>
                </a:lnTo>
                <a:lnTo>
                  <a:pt x="2930312" y="2530724"/>
                </a:lnTo>
                <a:lnTo>
                  <a:pt x="0" y="253072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375" r="0" b="-375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011740" y="5662022"/>
            <a:ext cx="1564808" cy="1493680"/>
          </a:xfrm>
          <a:custGeom>
            <a:avLst/>
            <a:gdLst/>
            <a:ahLst/>
            <a:cxnLst/>
            <a:rect r="r" b="b" t="t" l="l"/>
            <a:pathLst>
              <a:path h="1493680" w="1564808">
                <a:moveTo>
                  <a:pt x="0" y="0"/>
                </a:moveTo>
                <a:lnTo>
                  <a:pt x="1564808" y="0"/>
                </a:lnTo>
                <a:lnTo>
                  <a:pt x="1564808" y="1493680"/>
                </a:lnTo>
                <a:lnTo>
                  <a:pt x="0" y="14936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-159" t="0" r="-159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483951" y="7155702"/>
            <a:ext cx="1654878" cy="1679305"/>
          </a:xfrm>
          <a:custGeom>
            <a:avLst/>
            <a:gdLst/>
            <a:ahLst/>
            <a:cxnLst/>
            <a:rect r="r" b="b" t="t" l="l"/>
            <a:pathLst>
              <a:path h="1679305" w="1654878">
                <a:moveTo>
                  <a:pt x="0" y="0"/>
                </a:moveTo>
                <a:lnTo>
                  <a:pt x="1654878" y="0"/>
                </a:lnTo>
                <a:lnTo>
                  <a:pt x="1654878" y="1679305"/>
                </a:lnTo>
                <a:lnTo>
                  <a:pt x="0" y="167930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-688" r="0" b="-688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611406" y="1046794"/>
            <a:ext cx="12272497" cy="1643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404"/>
              </a:lnSpc>
            </a:pPr>
            <a:r>
              <a:rPr lang="en-US" b="true" sz="7431" spc="237">
                <a:solidFill>
                  <a:srgbClr val="FFFFFF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O Problema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11406" y="3327624"/>
            <a:ext cx="7072054" cy="4346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21"/>
              </a:lnSpc>
            </a:pPr>
            <a:r>
              <a:rPr lang="en-US" sz="2769" spc="271">
                <a:solidFill>
                  <a:srgbClr val="FFFFFF"/>
                </a:solidFill>
                <a:latin typeface="TT Drugs"/>
                <a:ea typeface="TT Drugs"/>
                <a:cs typeface="TT Drugs"/>
                <a:sym typeface="TT Drugs"/>
              </a:rPr>
              <a:t>Na empresa fictícia TechMaster Soluções, o controle de acesso aos sistemas e serviços é essencial para garantir segurança, rastreabilidade e conformidade. Sem um sistema adequado, não é possível definir quem pode acessar o quê, como e quando, nem registrar tentativas suspeitas.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7600176" y="1381644"/>
            <a:ext cx="1083284" cy="1083284"/>
          </a:xfrm>
          <a:custGeom>
            <a:avLst/>
            <a:gdLst/>
            <a:ahLst/>
            <a:cxnLst/>
            <a:rect r="r" b="b" t="t" l="l"/>
            <a:pathLst>
              <a:path h="1083284" w="1083284">
                <a:moveTo>
                  <a:pt x="0" y="0"/>
                </a:moveTo>
                <a:lnTo>
                  <a:pt x="1083284" y="0"/>
                </a:lnTo>
                <a:lnTo>
                  <a:pt x="1083284" y="1083284"/>
                </a:lnTo>
                <a:lnTo>
                  <a:pt x="0" y="108328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-877" t="0" r="-877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553638" y="2125807"/>
            <a:ext cx="2930312" cy="2530724"/>
          </a:xfrm>
          <a:custGeom>
            <a:avLst/>
            <a:gdLst/>
            <a:ahLst/>
            <a:cxnLst/>
            <a:rect r="r" b="b" t="t" l="l"/>
            <a:pathLst>
              <a:path h="2530724" w="2930312">
                <a:moveTo>
                  <a:pt x="0" y="0"/>
                </a:moveTo>
                <a:lnTo>
                  <a:pt x="2930312" y="0"/>
                </a:lnTo>
                <a:lnTo>
                  <a:pt x="2930312" y="2530724"/>
                </a:lnTo>
                <a:lnTo>
                  <a:pt x="0" y="253072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375" r="0" b="-375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4328988" y="2125807"/>
            <a:ext cx="2930312" cy="2530724"/>
          </a:xfrm>
          <a:custGeom>
            <a:avLst/>
            <a:gdLst/>
            <a:ahLst/>
            <a:cxnLst/>
            <a:rect r="r" b="b" t="t" l="l"/>
            <a:pathLst>
              <a:path h="2530724" w="2930312">
                <a:moveTo>
                  <a:pt x="0" y="0"/>
                </a:moveTo>
                <a:lnTo>
                  <a:pt x="2930312" y="0"/>
                </a:lnTo>
                <a:lnTo>
                  <a:pt x="2930312" y="2530724"/>
                </a:lnTo>
                <a:lnTo>
                  <a:pt x="0" y="253072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375" r="0" b="-375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1942663" y="3594076"/>
            <a:ext cx="2930312" cy="2530724"/>
          </a:xfrm>
          <a:custGeom>
            <a:avLst/>
            <a:gdLst/>
            <a:ahLst/>
            <a:cxnLst/>
            <a:rect r="r" b="b" t="t" l="l"/>
            <a:pathLst>
              <a:path h="2530724" w="2930312">
                <a:moveTo>
                  <a:pt x="0" y="0"/>
                </a:moveTo>
                <a:lnTo>
                  <a:pt x="2930312" y="0"/>
                </a:lnTo>
                <a:lnTo>
                  <a:pt x="2930312" y="2530724"/>
                </a:lnTo>
                <a:lnTo>
                  <a:pt x="0" y="253072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375" r="0" b="-375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5011740" y="2644329"/>
            <a:ext cx="1564808" cy="1493680"/>
          </a:xfrm>
          <a:custGeom>
            <a:avLst/>
            <a:gdLst/>
            <a:ahLst/>
            <a:cxnLst/>
            <a:rect r="r" b="b" t="t" l="l"/>
            <a:pathLst>
              <a:path h="1493680" w="1564808">
                <a:moveTo>
                  <a:pt x="0" y="0"/>
                </a:moveTo>
                <a:lnTo>
                  <a:pt x="1564808" y="0"/>
                </a:lnTo>
                <a:lnTo>
                  <a:pt x="1564808" y="1493680"/>
                </a:lnTo>
                <a:lnTo>
                  <a:pt x="0" y="14936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-159" t="0" r="-159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4328988" y="2125807"/>
            <a:ext cx="2930312" cy="2530724"/>
          </a:xfrm>
          <a:custGeom>
            <a:avLst/>
            <a:gdLst/>
            <a:ahLst/>
            <a:cxnLst/>
            <a:rect r="r" b="b" t="t" l="l"/>
            <a:pathLst>
              <a:path h="2530724" w="2930312">
                <a:moveTo>
                  <a:pt x="0" y="0"/>
                </a:moveTo>
                <a:lnTo>
                  <a:pt x="2930312" y="0"/>
                </a:lnTo>
                <a:lnTo>
                  <a:pt x="2930312" y="2530724"/>
                </a:lnTo>
                <a:lnTo>
                  <a:pt x="0" y="253072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375" r="0" b="-375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4872975" y="2602272"/>
            <a:ext cx="1654878" cy="1679305"/>
          </a:xfrm>
          <a:custGeom>
            <a:avLst/>
            <a:gdLst/>
            <a:ahLst/>
            <a:cxnLst/>
            <a:rect r="r" b="b" t="t" l="l"/>
            <a:pathLst>
              <a:path h="1679305" w="1654878">
                <a:moveTo>
                  <a:pt x="0" y="0"/>
                </a:moveTo>
                <a:lnTo>
                  <a:pt x="1654878" y="0"/>
                </a:lnTo>
                <a:lnTo>
                  <a:pt x="1654878" y="1679305"/>
                </a:lnTo>
                <a:lnTo>
                  <a:pt x="0" y="167930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-688" r="0" b="-688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0210681" y="2644329"/>
            <a:ext cx="1564808" cy="1493680"/>
          </a:xfrm>
          <a:custGeom>
            <a:avLst/>
            <a:gdLst/>
            <a:ahLst/>
            <a:cxnLst/>
            <a:rect r="r" b="b" t="t" l="l"/>
            <a:pathLst>
              <a:path h="1493680" w="1564808">
                <a:moveTo>
                  <a:pt x="0" y="0"/>
                </a:moveTo>
                <a:lnTo>
                  <a:pt x="1564808" y="0"/>
                </a:lnTo>
                <a:lnTo>
                  <a:pt x="1564808" y="1493680"/>
                </a:lnTo>
                <a:lnTo>
                  <a:pt x="0" y="14936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-159" t="0" r="-159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2651125" y="4030390"/>
            <a:ext cx="1513389" cy="1658096"/>
          </a:xfrm>
          <a:custGeom>
            <a:avLst/>
            <a:gdLst/>
            <a:ahLst/>
            <a:cxnLst/>
            <a:rect r="r" b="b" t="t" l="l"/>
            <a:pathLst>
              <a:path h="1658096" w="1513389">
                <a:moveTo>
                  <a:pt x="0" y="0"/>
                </a:moveTo>
                <a:lnTo>
                  <a:pt x="1513389" y="0"/>
                </a:lnTo>
                <a:lnTo>
                  <a:pt x="1513389" y="1658096"/>
                </a:lnTo>
                <a:lnTo>
                  <a:pt x="0" y="165809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-802" r="0" b="-802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tru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blipFill>
              <a:blip r:embed="rId2"/>
              <a:stretch>
                <a:fillRect l="0" t="-38888" r="0" b="-38888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9718725" y="1717725"/>
            <a:ext cx="8569275" cy="8569275"/>
          </a:xfrm>
          <a:custGeom>
            <a:avLst/>
            <a:gdLst/>
            <a:ahLst/>
            <a:cxnLst/>
            <a:rect r="r" b="b" t="t" l="l"/>
            <a:pathLst>
              <a:path h="8569275" w="8569275">
                <a:moveTo>
                  <a:pt x="0" y="0"/>
                </a:moveTo>
                <a:lnTo>
                  <a:pt x="8569275" y="0"/>
                </a:lnTo>
                <a:lnTo>
                  <a:pt x="8569275" y="8569275"/>
                </a:lnTo>
                <a:lnTo>
                  <a:pt x="0" y="85692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155697" y="1898728"/>
            <a:ext cx="11048983" cy="1475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08"/>
              </a:lnSpc>
            </a:pPr>
            <a:r>
              <a:rPr lang="en-US" b="true" sz="8442" spc="236">
                <a:solidFill>
                  <a:srgbClr val="FFFFFF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Solução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155697" y="3260123"/>
            <a:ext cx="7817355" cy="3794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52"/>
              </a:lnSpc>
            </a:pPr>
            <a:r>
              <a:rPr lang="en-US" sz="3082" spc="302">
                <a:solidFill>
                  <a:srgbClr val="EE82EE"/>
                </a:solidFill>
                <a:latin typeface="TT Drugs"/>
                <a:ea typeface="TT Drugs"/>
                <a:cs typeface="TT Drugs"/>
                <a:sym typeface="TT Drugs"/>
              </a:rPr>
              <a:t>Nosso sistema de Gestão de Acesso permitirá o cadastro e autenticação de usuários, a definição de perfis e permissões, além do registro e auditoria de todos os acessos, incluindo tentativas inválidas.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3812006">
            <a:off x="10028334" y="701685"/>
            <a:ext cx="1508648" cy="1508648"/>
          </a:xfrm>
          <a:custGeom>
            <a:avLst/>
            <a:gdLst/>
            <a:ahLst/>
            <a:cxnLst/>
            <a:rect r="r" b="b" t="t" l="l"/>
            <a:pathLst>
              <a:path h="1508648" w="1508648">
                <a:moveTo>
                  <a:pt x="0" y="0"/>
                </a:moveTo>
                <a:lnTo>
                  <a:pt x="1508648" y="0"/>
                </a:lnTo>
                <a:lnTo>
                  <a:pt x="1508648" y="1508648"/>
                </a:lnTo>
                <a:lnTo>
                  <a:pt x="0" y="150864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488219">
            <a:off x="-1751722" y="5533283"/>
            <a:ext cx="4704064" cy="4704064"/>
          </a:xfrm>
          <a:custGeom>
            <a:avLst/>
            <a:gdLst/>
            <a:ahLst/>
            <a:cxnLst/>
            <a:rect r="r" b="b" t="t" l="l"/>
            <a:pathLst>
              <a:path h="4704064" w="4704064">
                <a:moveTo>
                  <a:pt x="0" y="0"/>
                </a:moveTo>
                <a:lnTo>
                  <a:pt x="4704064" y="0"/>
                </a:lnTo>
                <a:lnTo>
                  <a:pt x="4704064" y="4704064"/>
                </a:lnTo>
                <a:lnTo>
                  <a:pt x="0" y="47040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10723788" y="8271874"/>
            <a:ext cx="7501638" cy="2313769"/>
            <a:chOff x="0" y="0"/>
            <a:chExt cx="10002184" cy="308502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002139" cy="3085084"/>
            </a:xfrm>
            <a:custGeom>
              <a:avLst/>
              <a:gdLst/>
              <a:ahLst/>
              <a:cxnLst/>
              <a:rect r="r" b="b" t="t" l="l"/>
              <a:pathLst>
                <a:path h="3085084" w="10002139">
                  <a:moveTo>
                    <a:pt x="0" y="0"/>
                  </a:moveTo>
                  <a:lnTo>
                    <a:pt x="10002139" y="0"/>
                  </a:lnTo>
                  <a:lnTo>
                    <a:pt x="10002139" y="3085084"/>
                  </a:lnTo>
                  <a:lnTo>
                    <a:pt x="0" y="30850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9" t="0" r="-10" b="1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7637720" y="1939053"/>
            <a:ext cx="1083284" cy="1083284"/>
          </a:xfrm>
          <a:custGeom>
            <a:avLst/>
            <a:gdLst/>
            <a:ahLst/>
            <a:cxnLst/>
            <a:rect r="r" b="b" t="t" l="l"/>
            <a:pathLst>
              <a:path h="1083284" w="1083284">
                <a:moveTo>
                  <a:pt x="0" y="0"/>
                </a:moveTo>
                <a:lnTo>
                  <a:pt x="1083284" y="0"/>
                </a:lnTo>
                <a:lnTo>
                  <a:pt x="1083284" y="1083284"/>
                </a:lnTo>
                <a:lnTo>
                  <a:pt x="0" y="108328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877" t="0" r="-877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1523229" y="5587282"/>
            <a:ext cx="2681451" cy="2603446"/>
          </a:xfrm>
          <a:custGeom>
            <a:avLst/>
            <a:gdLst/>
            <a:ahLst/>
            <a:cxnLst/>
            <a:rect r="r" b="b" t="t" l="l"/>
            <a:pathLst>
              <a:path h="2603446" w="2681451">
                <a:moveTo>
                  <a:pt x="0" y="0"/>
                </a:moveTo>
                <a:lnTo>
                  <a:pt x="2681451" y="0"/>
                </a:lnTo>
                <a:lnTo>
                  <a:pt x="2681451" y="2603446"/>
                </a:lnTo>
                <a:lnTo>
                  <a:pt x="0" y="260344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-219" r="0" b="-219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4191158" y="3022337"/>
            <a:ext cx="2641798" cy="2564945"/>
          </a:xfrm>
          <a:custGeom>
            <a:avLst/>
            <a:gdLst/>
            <a:ahLst/>
            <a:cxnLst/>
            <a:rect r="r" b="b" t="t" l="l"/>
            <a:pathLst>
              <a:path h="2564945" w="2641798">
                <a:moveTo>
                  <a:pt x="0" y="0"/>
                </a:moveTo>
                <a:lnTo>
                  <a:pt x="2641798" y="0"/>
                </a:lnTo>
                <a:lnTo>
                  <a:pt x="2641798" y="2564945"/>
                </a:lnTo>
                <a:lnTo>
                  <a:pt x="0" y="25649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-201" r="0" b="-201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5512056" y="5931176"/>
            <a:ext cx="2464624" cy="2621941"/>
          </a:xfrm>
          <a:custGeom>
            <a:avLst/>
            <a:gdLst/>
            <a:ahLst/>
            <a:cxnLst/>
            <a:rect r="r" b="b" t="t" l="l"/>
            <a:pathLst>
              <a:path h="2621941" w="2464624">
                <a:moveTo>
                  <a:pt x="0" y="0"/>
                </a:moveTo>
                <a:lnTo>
                  <a:pt x="2464624" y="0"/>
                </a:lnTo>
                <a:lnTo>
                  <a:pt x="2464624" y="2621941"/>
                </a:lnTo>
                <a:lnTo>
                  <a:pt x="0" y="262194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-107" t="0" r="-107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tru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blipFill>
              <a:blip r:embed="rId2"/>
              <a:stretch>
                <a:fillRect l="0" t="-38888" r="0" b="-38888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6179985" y="2683382"/>
            <a:ext cx="5924666" cy="5924666"/>
          </a:xfrm>
          <a:custGeom>
            <a:avLst/>
            <a:gdLst/>
            <a:ahLst/>
            <a:cxnLst/>
            <a:rect r="r" b="b" t="t" l="l"/>
            <a:pathLst>
              <a:path h="5924666" w="5924666">
                <a:moveTo>
                  <a:pt x="0" y="0"/>
                </a:moveTo>
                <a:lnTo>
                  <a:pt x="5924667" y="0"/>
                </a:lnTo>
                <a:lnTo>
                  <a:pt x="5924667" y="5924667"/>
                </a:lnTo>
                <a:lnTo>
                  <a:pt x="0" y="592466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896537" y="2463540"/>
            <a:ext cx="2940214" cy="1445875"/>
          </a:xfrm>
          <a:custGeom>
            <a:avLst/>
            <a:gdLst/>
            <a:ahLst/>
            <a:cxnLst/>
            <a:rect r="r" b="b" t="t" l="l"/>
            <a:pathLst>
              <a:path h="1445875" w="2940214">
                <a:moveTo>
                  <a:pt x="0" y="0"/>
                </a:moveTo>
                <a:lnTo>
                  <a:pt x="2940213" y="0"/>
                </a:lnTo>
                <a:lnTo>
                  <a:pt x="2940213" y="1445876"/>
                </a:lnTo>
                <a:lnTo>
                  <a:pt x="0" y="144587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4960943" y="2399134"/>
            <a:ext cx="2811401" cy="1445875"/>
            <a:chOff x="0" y="0"/>
            <a:chExt cx="3748535" cy="192783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748535" cy="1927833"/>
            </a:xfrm>
            <a:custGeom>
              <a:avLst/>
              <a:gdLst/>
              <a:ahLst/>
              <a:cxnLst/>
              <a:rect r="r" b="b" t="t" l="l"/>
              <a:pathLst>
                <a:path h="1927833" w="3748535">
                  <a:moveTo>
                    <a:pt x="0" y="0"/>
                  </a:moveTo>
                  <a:lnTo>
                    <a:pt x="3748535" y="0"/>
                  </a:lnTo>
                  <a:lnTo>
                    <a:pt x="3748535" y="1927833"/>
                  </a:lnTo>
                  <a:lnTo>
                    <a:pt x="0" y="192783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3748535" cy="195640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465"/>
                </a:lnSpc>
              </a:pPr>
              <a:r>
                <a:rPr lang="en-US" sz="1799">
                  <a:solidFill>
                    <a:srgbClr val="000000"/>
                  </a:solidFill>
                  <a:latin typeface="TT Drugs"/>
                  <a:ea typeface="TT Drugs"/>
                  <a:cs typeface="TT Drugs"/>
                  <a:sym typeface="TT Drugs"/>
                </a:rPr>
                <a:t>Gerenciamento de usuários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3526388" y="4922778"/>
            <a:ext cx="2940214" cy="1445875"/>
          </a:xfrm>
          <a:custGeom>
            <a:avLst/>
            <a:gdLst/>
            <a:ahLst/>
            <a:cxnLst/>
            <a:rect r="r" b="b" t="t" l="l"/>
            <a:pathLst>
              <a:path h="1445875" w="2940214">
                <a:moveTo>
                  <a:pt x="0" y="0"/>
                </a:moveTo>
                <a:lnTo>
                  <a:pt x="2940213" y="0"/>
                </a:lnTo>
                <a:lnTo>
                  <a:pt x="2940213" y="1445876"/>
                </a:lnTo>
                <a:lnTo>
                  <a:pt x="0" y="144587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3590794" y="4858372"/>
            <a:ext cx="2811401" cy="1445875"/>
            <a:chOff x="0" y="0"/>
            <a:chExt cx="3748535" cy="192783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748535" cy="1927833"/>
            </a:xfrm>
            <a:custGeom>
              <a:avLst/>
              <a:gdLst/>
              <a:ahLst/>
              <a:cxnLst/>
              <a:rect r="r" b="b" t="t" l="l"/>
              <a:pathLst>
                <a:path h="1927833" w="3748535">
                  <a:moveTo>
                    <a:pt x="0" y="0"/>
                  </a:moveTo>
                  <a:lnTo>
                    <a:pt x="3748535" y="0"/>
                  </a:lnTo>
                  <a:lnTo>
                    <a:pt x="3748535" y="1927833"/>
                  </a:lnTo>
                  <a:lnTo>
                    <a:pt x="0" y="192783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28575"/>
              <a:ext cx="3748535" cy="195640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465"/>
                </a:lnSpc>
              </a:pPr>
              <a:r>
                <a:rPr lang="en-US" sz="1799">
                  <a:solidFill>
                    <a:srgbClr val="000000"/>
                  </a:solidFill>
                  <a:latin typeface="TT Drugs"/>
                  <a:ea typeface="TT Drugs"/>
                  <a:cs typeface="TT Drugs"/>
                  <a:sym typeface="TT Drugs"/>
                </a:rPr>
                <a:t>O registro de acessos realizados</a:t>
              </a: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7673894" y="7876831"/>
            <a:ext cx="2940214" cy="1445875"/>
          </a:xfrm>
          <a:custGeom>
            <a:avLst/>
            <a:gdLst/>
            <a:ahLst/>
            <a:cxnLst/>
            <a:rect r="r" b="b" t="t" l="l"/>
            <a:pathLst>
              <a:path h="1445875" w="2940214">
                <a:moveTo>
                  <a:pt x="0" y="0"/>
                </a:moveTo>
                <a:lnTo>
                  <a:pt x="2940213" y="0"/>
                </a:lnTo>
                <a:lnTo>
                  <a:pt x="2940213" y="1445876"/>
                </a:lnTo>
                <a:lnTo>
                  <a:pt x="0" y="144587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7738300" y="7812425"/>
            <a:ext cx="2811401" cy="1445875"/>
            <a:chOff x="0" y="0"/>
            <a:chExt cx="3748535" cy="192783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748535" cy="1927833"/>
            </a:xfrm>
            <a:custGeom>
              <a:avLst/>
              <a:gdLst/>
              <a:ahLst/>
              <a:cxnLst/>
              <a:rect r="r" b="b" t="t" l="l"/>
              <a:pathLst>
                <a:path h="1927833" w="3748535">
                  <a:moveTo>
                    <a:pt x="0" y="0"/>
                  </a:moveTo>
                  <a:lnTo>
                    <a:pt x="3748535" y="0"/>
                  </a:lnTo>
                  <a:lnTo>
                    <a:pt x="3748535" y="1927833"/>
                  </a:lnTo>
                  <a:lnTo>
                    <a:pt x="0" y="192783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28575"/>
              <a:ext cx="3748535" cy="195640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465"/>
                </a:lnSpc>
              </a:pPr>
              <a:r>
                <a:rPr lang="en-US" sz="1799">
                  <a:solidFill>
                    <a:srgbClr val="000000"/>
                  </a:solidFill>
                  <a:latin typeface="TT Drugs"/>
                  <a:ea typeface="TT Drugs"/>
                  <a:cs typeface="TT Drugs"/>
                  <a:sym typeface="TT Drugs"/>
                </a:rPr>
                <a:t>O registro de tentativas inválidas</a:t>
              </a: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0483613" y="2540890"/>
            <a:ext cx="2940214" cy="1445875"/>
          </a:xfrm>
          <a:custGeom>
            <a:avLst/>
            <a:gdLst/>
            <a:ahLst/>
            <a:cxnLst/>
            <a:rect r="r" b="b" t="t" l="l"/>
            <a:pathLst>
              <a:path h="1445875" w="2940214">
                <a:moveTo>
                  <a:pt x="0" y="0"/>
                </a:moveTo>
                <a:lnTo>
                  <a:pt x="2940213" y="0"/>
                </a:lnTo>
                <a:lnTo>
                  <a:pt x="2940213" y="1445876"/>
                </a:lnTo>
                <a:lnTo>
                  <a:pt x="0" y="144587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10548019" y="2476484"/>
            <a:ext cx="2811401" cy="1445875"/>
            <a:chOff x="0" y="0"/>
            <a:chExt cx="3748535" cy="192783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748535" cy="1927833"/>
            </a:xfrm>
            <a:custGeom>
              <a:avLst/>
              <a:gdLst/>
              <a:ahLst/>
              <a:cxnLst/>
              <a:rect r="r" b="b" t="t" l="l"/>
              <a:pathLst>
                <a:path h="1927833" w="3748535">
                  <a:moveTo>
                    <a:pt x="0" y="0"/>
                  </a:moveTo>
                  <a:lnTo>
                    <a:pt x="3748535" y="0"/>
                  </a:lnTo>
                  <a:lnTo>
                    <a:pt x="3748535" y="1927833"/>
                  </a:lnTo>
                  <a:lnTo>
                    <a:pt x="0" y="192783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28575"/>
              <a:ext cx="3748535" cy="195640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465"/>
                </a:lnSpc>
              </a:pPr>
              <a:r>
                <a:rPr lang="en-US" sz="1799">
                  <a:solidFill>
                    <a:srgbClr val="000000"/>
                  </a:solidFill>
                  <a:latin typeface="TT Drugs"/>
                  <a:ea typeface="TT Drugs"/>
                  <a:cs typeface="TT Drugs"/>
                  <a:sym typeface="TT Drugs"/>
                </a:rPr>
                <a:t>Perfis e permissões</a:t>
              </a: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11821399" y="5000128"/>
            <a:ext cx="2940214" cy="1445875"/>
          </a:xfrm>
          <a:custGeom>
            <a:avLst/>
            <a:gdLst/>
            <a:ahLst/>
            <a:cxnLst/>
            <a:rect r="r" b="b" t="t" l="l"/>
            <a:pathLst>
              <a:path h="1445875" w="2940214">
                <a:moveTo>
                  <a:pt x="0" y="0"/>
                </a:moveTo>
                <a:lnTo>
                  <a:pt x="2940213" y="0"/>
                </a:lnTo>
                <a:lnTo>
                  <a:pt x="2940213" y="1445876"/>
                </a:lnTo>
                <a:lnTo>
                  <a:pt x="0" y="144587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2" id="22"/>
          <p:cNvGrpSpPr/>
          <p:nvPr/>
        </p:nvGrpSpPr>
        <p:grpSpPr>
          <a:xfrm rot="0">
            <a:off x="11885805" y="4935722"/>
            <a:ext cx="2811401" cy="1445875"/>
            <a:chOff x="0" y="0"/>
            <a:chExt cx="3748535" cy="1927833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748535" cy="1927833"/>
            </a:xfrm>
            <a:custGeom>
              <a:avLst/>
              <a:gdLst/>
              <a:ahLst/>
              <a:cxnLst/>
              <a:rect r="r" b="b" t="t" l="l"/>
              <a:pathLst>
                <a:path h="1927833" w="3748535">
                  <a:moveTo>
                    <a:pt x="0" y="0"/>
                  </a:moveTo>
                  <a:lnTo>
                    <a:pt x="3748535" y="0"/>
                  </a:lnTo>
                  <a:lnTo>
                    <a:pt x="3748535" y="1927833"/>
                  </a:lnTo>
                  <a:lnTo>
                    <a:pt x="0" y="192783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28575"/>
              <a:ext cx="3748535" cy="195640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465"/>
                </a:lnSpc>
              </a:pPr>
              <a:r>
                <a:rPr lang="en-US" sz="1799">
                  <a:solidFill>
                    <a:srgbClr val="000000"/>
                  </a:solidFill>
                  <a:latin typeface="TT Drugs"/>
                  <a:ea typeface="TT Drugs"/>
                  <a:cs typeface="TT Drugs"/>
                  <a:sym typeface="TT Drugs"/>
                </a:rPr>
                <a:t>relatórios com filtros para auditoria completa</a:t>
              </a: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7466193" y="4046940"/>
            <a:ext cx="3352251" cy="3352251"/>
          </a:xfrm>
          <a:custGeom>
            <a:avLst/>
            <a:gdLst/>
            <a:ahLst/>
            <a:cxnLst/>
            <a:rect r="r" b="b" t="t" l="l"/>
            <a:pathLst>
              <a:path h="3352251" w="3352251">
                <a:moveTo>
                  <a:pt x="0" y="0"/>
                </a:moveTo>
                <a:lnTo>
                  <a:pt x="3352251" y="0"/>
                </a:lnTo>
                <a:lnTo>
                  <a:pt x="3352251" y="3352251"/>
                </a:lnTo>
                <a:lnTo>
                  <a:pt x="0" y="335225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7687199" y="4268389"/>
            <a:ext cx="2910239" cy="2910239"/>
          </a:xfrm>
          <a:custGeom>
            <a:avLst/>
            <a:gdLst/>
            <a:ahLst/>
            <a:cxnLst/>
            <a:rect r="r" b="b" t="t" l="l"/>
            <a:pathLst>
              <a:path h="2910239" w="2910239">
                <a:moveTo>
                  <a:pt x="0" y="0"/>
                </a:moveTo>
                <a:lnTo>
                  <a:pt x="2910239" y="0"/>
                </a:lnTo>
                <a:lnTo>
                  <a:pt x="2910239" y="2910239"/>
                </a:lnTo>
                <a:lnTo>
                  <a:pt x="0" y="291023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8000187" y="4449592"/>
            <a:ext cx="2284263" cy="2416048"/>
            <a:chOff x="0" y="0"/>
            <a:chExt cx="3045684" cy="3221397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045684" cy="3221397"/>
            </a:xfrm>
            <a:custGeom>
              <a:avLst/>
              <a:gdLst/>
              <a:ahLst/>
              <a:cxnLst/>
              <a:rect r="r" b="b" t="t" l="l"/>
              <a:pathLst>
                <a:path h="3221397" w="3045684">
                  <a:moveTo>
                    <a:pt x="0" y="0"/>
                  </a:moveTo>
                  <a:lnTo>
                    <a:pt x="3045684" y="0"/>
                  </a:lnTo>
                  <a:lnTo>
                    <a:pt x="3045684" y="3221397"/>
                  </a:lnTo>
                  <a:lnTo>
                    <a:pt x="0" y="322139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3045684" cy="3259497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150"/>
                </a:lnSpc>
              </a:pPr>
              <a:r>
                <a:rPr lang="en-US" sz="2299">
                  <a:solidFill>
                    <a:srgbClr val="FFFFFF"/>
                  </a:solidFill>
                  <a:latin typeface="TT Drugs"/>
                  <a:ea typeface="TT Drugs"/>
                  <a:cs typeface="TT Drugs"/>
                  <a:sym typeface="TT Drugs"/>
                </a:rPr>
                <a:t>O sistema possibilita</a:t>
              </a:r>
            </a:p>
          </p:txBody>
        </p:sp>
      </p:grpSp>
      <p:sp>
        <p:nvSpPr>
          <p:cNvPr name="Freeform 30" id="30"/>
          <p:cNvSpPr/>
          <p:nvPr/>
        </p:nvSpPr>
        <p:spPr>
          <a:xfrm flipH="false" flipV="false" rot="-8674802">
            <a:off x="-108762" y="-1587480"/>
            <a:ext cx="2274923" cy="4549846"/>
          </a:xfrm>
          <a:custGeom>
            <a:avLst/>
            <a:gdLst/>
            <a:ahLst/>
            <a:cxnLst/>
            <a:rect r="r" b="b" t="t" l="l"/>
            <a:pathLst>
              <a:path h="4549846" w="2274923">
                <a:moveTo>
                  <a:pt x="0" y="0"/>
                </a:moveTo>
                <a:lnTo>
                  <a:pt x="2274923" y="0"/>
                </a:lnTo>
                <a:lnTo>
                  <a:pt x="2274923" y="4549846"/>
                </a:lnTo>
                <a:lnTo>
                  <a:pt x="0" y="454984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-2676583" y="7399191"/>
            <a:ext cx="6100077" cy="3061130"/>
          </a:xfrm>
          <a:custGeom>
            <a:avLst/>
            <a:gdLst/>
            <a:ahLst/>
            <a:cxnLst/>
            <a:rect r="r" b="b" t="t" l="l"/>
            <a:pathLst>
              <a:path h="3061130" w="6100077">
                <a:moveTo>
                  <a:pt x="0" y="0"/>
                </a:moveTo>
                <a:lnTo>
                  <a:pt x="6100077" y="0"/>
                </a:lnTo>
                <a:lnTo>
                  <a:pt x="6100077" y="3061130"/>
                </a:lnTo>
                <a:lnTo>
                  <a:pt x="0" y="306113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-51" r="0" b="-51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14032350" y="6853974"/>
            <a:ext cx="6833605" cy="6833605"/>
          </a:xfrm>
          <a:custGeom>
            <a:avLst/>
            <a:gdLst/>
            <a:ahLst/>
            <a:cxnLst/>
            <a:rect r="r" b="b" t="t" l="l"/>
            <a:pathLst>
              <a:path h="6833605" w="6833605">
                <a:moveTo>
                  <a:pt x="0" y="0"/>
                </a:moveTo>
                <a:lnTo>
                  <a:pt x="6833605" y="0"/>
                </a:lnTo>
                <a:lnTo>
                  <a:pt x="6833605" y="6833605"/>
                </a:lnTo>
                <a:lnTo>
                  <a:pt x="0" y="6833605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13359419" y="449255"/>
            <a:ext cx="1120791" cy="823954"/>
          </a:xfrm>
          <a:custGeom>
            <a:avLst/>
            <a:gdLst/>
            <a:ahLst/>
            <a:cxnLst/>
            <a:rect r="r" b="b" t="t" l="l"/>
            <a:pathLst>
              <a:path h="823954" w="1120791">
                <a:moveTo>
                  <a:pt x="0" y="0"/>
                </a:moveTo>
                <a:lnTo>
                  <a:pt x="1120791" y="0"/>
                </a:lnTo>
                <a:lnTo>
                  <a:pt x="1120791" y="823954"/>
                </a:lnTo>
                <a:lnTo>
                  <a:pt x="0" y="82395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-145" r="0" b="-145"/>
            </a:stretch>
          </a:blipFill>
        </p:spPr>
      </p:sp>
      <p:sp>
        <p:nvSpPr>
          <p:cNvPr name="TextBox 34" id="34"/>
          <p:cNvSpPr txBox="true"/>
          <p:nvPr/>
        </p:nvSpPr>
        <p:spPr>
          <a:xfrm rot="0">
            <a:off x="5045070" y="-65095"/>
            <a:ext cx="8197860" cy="1673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676"/>
              </a:lnSpc>
            </a:pPr>
            <a:r>
              <a:rPr lang="en-US" b="true" sz="7626" spc="244">
                <a:solidFill>
                  <a:srgbClr val="FFFFFF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Funcionalidades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tru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blipFill>
              <a:blip r:embed="rId2"/>
              <a:stretch>
                <a:fillRect l="0" t="-38888" r="0" b="-38888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-4293865" y="6635282"/>
            <a:ext cx="10788095" cy="7904732"/>
          </a:xfrm>
          <a:custGeom>
            <a:avLst/>
            <a:gdLst/>
            <a:ahLst/>
            <a:cxnLst/>
            <a:rect r="r" b="b" t="t" l="l"/>
            <a:pathLst>
              <a:path h="7904732" w="10788095">
                <a:moveTo>
                  <a:pt x="0" y="0"/>
                </a:moveTo>
                <a:lnTo>
                  <a:pt x="10788095" y="0"/>
                </a:lnTo>
                <a:lnTo>
                  <a:pt x="10788095" y="7904732"/>
                </a:lnTo>
                <a:lnTo>
                  <a:pt x="0" y="79047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54" t="0" r="-54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057775" y="-6263190"/>
            <a:ext cx="13978141" cy="10242165"/>
          </a:xfrm>
          <a:custGeom>
            <a:avLst/>
            <a:gdLst/>
            <a:ahLst/>
            <a:cxnLst/>
            <a:rect r="r" b="b" t="t" l="l"/>
            <a:pathLst>
              <a:path h="10242165" w="13978141">
                <a:moveTo>
                  <a:pt x="0" y="0"/>
                </a:moveTo>
                <a:lnTo>
                  <a:pt x="13978141" y="0"/>
                </a:lnTo>
                <a:lnTo>
                  <a:pt x="13978141" y="10242165"/>
                </a:lnTo>
                <a:lnTo>
                  <a:pt x="0" y="1024216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17" t="0" r="-17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293539" y="4297848"/>
            <a:ext cx="2638650" cy="2638650"/>
          </a:xfrm>
          <a:custGeom>
            <a:avLst/>
            <a:gdLst/>
            <a:ahLst/>
            <a:cxnLst/>
            <a:rect r="r" b="b" t="t" l="l"/>
            <a:pathLst>
              <a:path h="2638650" w="2638650">
                <a:moveTo>
                  <a:pt x="0" y="0"/>
                </a:moveTo>
                <a:lnTo>
                  <a:pt x="2638650" y="0"/>
                </a:lnTo>
                <a:lnTo>
                  <a:pt x="2638650" y="2638650"/>
                </a:lnTo>
                <a:lnTo>
                  <a:pt x="0" y="26386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735209" y="4297848"/>
            <a:ext cx="2638650" cy="2638650"/>
          </a:xfrm>
          <a:custGeom>
            <a:avLst/>
            <a:gdLst/>
            <a:ahLst/>
            <a:cxnLst/>
            <a:rect r="r" b="b" t="t" l="l"/>
            <a:pathLst>
              <a:path h="2638650" w="2638650">
                <a:moveTo>
                  <a:pt x="0" y="0"/>
                </a:moveTo>
                <a:lnTo>
                  <a:pt x="2638650" y="0"/>
                </a:lnTo>
                <a:lnTo>
                  <a:pt x="2638650" y="2638650"/>
                </a:lnTo>
                <a:lnTo>
                  <a:pt x="0" y="26386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173959" y="4297848"/>
            <a:ext cx="2638650" cy="2638650"/>
          </a:xfrm>
          <a:custGeom>
            <a:avLst/>
            <a:gdLst/>
            <a:ahLst/>
            <a:cxnLst/>
            <a:rect r="r" b="b" t="t" l="l"/>
            <a:pathLst>
              <a:path h="2638650" w="2638650">
                <a:moveTo>
                  <a:pt x="0" y="0"/>
                </a:moveTo>
                <a:lnTo>
                  <a:pt x="2638650" y="0"/>
                </a:lnTo>
                <a:lnTo>
                  <a:pt x="2638650" y="2638650"/>
                </a:lnTo>
                <a:lnTo>
                  <a:pt x="0" y="26386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612709" y="4297848"/>
            <a:ext cx="2638650" cy="2638650"/>
          </a:xfrm>
          <a:custGeom>
            <a:avLst/>
            <a:gdLst/>
            <a:ahLst/>
            <a:cxnLst/>
            <a:rect r="r" b="b" t="t" l="l"/>
            <a:pathLst>
              <a:path h="2638650" w="2638650">
                <a:moveTo>
                  <a:pt x="0" y="0"/>
                </a:moveTo>
                <a:lnTo>
                  <a:pt x="2638650" y="0"/>
                </a:lnTo>
                <a:lnTo>
                  <a:pt x="2638650" y="2638650"/>
                </a:lnTo>
                <a:lnTo>
                  <a:pt x="0" y="26386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98852" y="5583835"/>
            <a:ext cx="869695" cy="66675"/>
            <a:chOff x="0" y="0"/>
            <a:chExt cx="1159593" cy="889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44450" y="0"/>
              <a:ext cx="1070737" cy="88900"/>
            </a:xfrm>
            <a:custGeom>
              <a:avLst/>
              <a:gdLst/>
              <a:ahLst/>
              <a:cxnLst/>
              <a:rect r="r" b="b" t="t" l="l"/>
              <a:pathLst>
                <a:path h="88900" w="1070737">
                  <a:moveTo>
                    <a:pt x="0" y="0"/>
                  </a:moveTo>
                  <a:lnTo>
                    <a:pt x="1070737" y="0"/>
                  </a:lnTo>
                  <a:lnTo>
                    <a:pt x="1070737" y="88900"/>
                  </a:lnTo>
                  <a:lnTo>
                    <a:pt x="0" y="88900"/>
                  </a:lnTo>
                  <a:close/>
                </a:path>
              </a:pathLst>
            </a:custGeom>
            <a:solidFill>
              <a:srgbClr val="EE82EE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8337602" y="5583835"/>
            <a:ext cx="869695" cy="66675"/>
            <a:chOff x="0" y="0"/>
            <a:chExt cx="1159593" cy="889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44450" y="0"/>
              <a:ext cx="1070737" cy="88900"/>
            </a:xfrm>
            <a:custGeom>
              <a:avLst/>
              <a:gdLst/>
              <a:ahLst/>
              <a:cxnLst/>
              <a:rect r="r" b="b" t="t" l="l"/>
              <a:pathLst>
                <a:path h="88900" w="1070737">
                  <a:moveTo>
                    <a:pt x="0" y="0"/>
                  </a:moveTo>
                  <a:lnTo>
                    <a:pt x="1070737" y="0"/>
                  </a:lnTo>
                  <a:lnTo>
                    <a:pt x="1070737" y="88900"/>
                  </a:lnTo>
                  <a:lnTo>
                    <a:pt x="0" y="88900"/>
                  </a:lnTo>
                  <a:close/>
                </a:path>
              </a:pathLst>
            </a:custGeom>
            <a:solidFill>
              <a:srgbClr val="EE82EE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1779271" y="5550498"/>
            <a:ext cx="869695" cy="66675"/>
            <a:chOff x="0" y="0"/>
            <a:chExt cx="1159593" cy="889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44450" y="0"/>
              <a:ext cx="1070737" cy="88900"/>
            </a:xfrm>
            <a:custGeom>
              <a:avLst/>
              <a:gdLst/>
              <a:ahLst/>
              <a:cxnLst/>
              <a:rect r="r" b="b" t="t" l="l"/>
              <a:pathLst>
                <a:path h="88900" w="1070737">
                  <a:moveTo>
                    <a:pt x="0" y="0"/>
                  </a:moveTo>
                  <a:lnTo>
                    <a:pt x="1070737" y="0"/>
                  </a:lnTo>
                  <a:lnTo>
                    <a:pt x="1070737" y="88900"/>
                  </a:lnTo>
                  <a:lnTo>
                    <a:pt x="0" y="88900"/>
                  </a:lnTo>
                  <a:close/>
                </a:path>
              </a:pathLst>
            </a:custGeom>
            <a:solidFill>
              <a:srgbClr val="EE82EE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2995503" y="4489334"/>
            <a:ext cx="1234722" cy="2099469"/>
            <a:chOff x="0" y="0"/>
            <a:chExt cx="1646296" cy="2799292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646301" cy="2799334"/>
            </a:xfrm>
            <a:custGeom>
              <a:avLst/>
              <a:gdLst/>
              <a:ahLst/>
              <a:cxnLst/>
              <a:rect r="r" b="b" t="t" l="l"/>
              <a:pathLst>
                <a:path h="2799334" w="1646301">
                  <a:moveTo>
                    <a:pt x="0" y="0"/>
                  </a:moveTo>
                  <a:lnTo>
                    <a:pt x="1646301" y="0"/>
                  </a:lnTo>
                  <a:lnTo>
                    <a:pt x="1646301" y="2799334"/>
                  </a:lnTo>
                  <a:lnTo>
                    <a:pt x="0" y="27993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101142" t="0" r="-101142" b="1"/>
              </a:stretch>
            </a:blip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6080618" y="5050670"/>
            <a:ext cx="1947833" cy="1066332"/>
            <a:chOff x="0" y="0"/>
            <a:chExt cx="2597111" cy="1421776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597150" cy="1421765"/>
            </a:xfrm>
            <a:custGeom>
              <a:avLst/>
              <a:gdLst/>
              <a:ahLst/>
              <a:cxnLst/>
              <a:rect r="r" b="b" t="t" l="l"/>
              <a:pathLst>
                <a:path h="1421765" w="2597150">
                  <a:moveTo>
                    <a:pt x="0" y="0"/>
                  </a:moveTo>
                  <a:lnTo>
                    <a:pt x="2597150" y="0"/>
                  </a:lnTo>
                  <a:lnTo>
                    <a:pt x="2597150" y="1421765"/>
                  </a:lnTo>
                  <a:lnTo>
                    <a:pt x="0" y="14217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81" t="0" r="-79" b="0"/>
              </a:stretch>
            </a:blip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9647465" y="4790880"/>
            <a:ext cx="1691639" cy="1585912"/>
            <a:chOff x="0" y="0"/>
            <a:chExt cx="2255519" cy="211454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255520" cy="2114550"/>
            </a:xfrm>
            <a:custGeom>
              <a:avLst/>
              <a:gdLst/>
              <a:ahLst/>
              <a:cxnLst/>
              <a:rect r="r" b="b" t="t" l="l"/>
              <a:pathLst>
                <a:path h="2114550" w="2255520">
                  <a:moveTo>
                    <a:pt x="0" y="0"/>
                  </a:moveTo>
                  <a:lnTo>
                    <a:pt x="2255520" y="0"/>
                  </a:lnTo>
                  <a:lnTo>
                    <a:pt x="2255520" y="2114550"/>
                  </a:lnTo>
                  <a:lnTo>
                    <a:pt x="0" y="2114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0" t="0" r="0" b="0"/>
              </a:stretch>
            </a:blip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3116175" y="4851319"/>
            <a:ext cx="1638525" cy="1465034"/>
            <a:chOff x="0" y="0"/>
            <a:chExt cx="2184700" cy="1953379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2184654" cy="1953387"/>
            </a:xfrm>
            <a:custGeom>
              <a:avLst/>
              <a:gdLst/>
              <a:ahLst/>
              <a:cxnLst/>
              <a:rect r="r" b="b" t="t" l="l"/>
              <a:pathLst>
                <a:path h="1953387" w="2184654">
                  <a:moveTo>
                    <a:pt x="0" y="0"/>
                  </a:moveTo>
                  <a:lnTo>
                    <a:pt x="2184654" y="0"/>
                  </a:lnTo>
                  <a:lnTo>
                    <a:pt x="2184654" y="1953387"/>
                  </a:lnTo>
                  <a:lnTo>
                    <a:pt x="0" y="19533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0" r="-2" b="0"/>
              </a:stretch>
            </a:blipFill>
          </p:spPr>
        </p:sp>
      </p:grpSp>
      <p:sp>
        <p:nvSpPr>
          <p:cNvPr name="TextBox 24" id="24"/>
          <p:cNvSpPr txBox="true"/>
          <p:nvPr/>
        </p:nvSpPr>
        <p:spPr>
          <a:xfrm rot="0">
            <a:off x="2510719" y="1081451"/>
            <a:ext cx="11242696" cy="13412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96"/>
              </a:lnSpc>
            </a:pPr>
            <a:r>
              <a:rPr lang="en-US" b="true" sz="6068" spc="194">
                <a:solidFill>
                  <a:srgbClr val="FFFFFF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Tecnologias que vamos usar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2516308" y="2765123"/>
            <a:ext cx="9703400" cy="513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19"/>
              </a:lnSpc>
            </a:pPr>
            <a:r>
              <a:rPr lang="en-US" sz="2656">
                <a:solidFill>
                  <a:srgbClr val="EE82EE"/>
                </a:solidFill>
                <a:latin typeface="TT Drugs"/>
                <a:ea typeface="TT Drugs"/>
                <a:cs typeface="TT Drugs"/>
                <a:sym typeface="TT Drugs"/>
              </a:rPr>
              <a:t>O sistema será desenvolvido...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3299390" y="6433209"/>
            <a:ext cx="626948" cy="7172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69"/>
              </a:lnSpc>
            </a:pPr>
            <a:r>
              <a:rPr lang="en-US" b="true" sz="3263" spc="103">
                <a:solidFill>
                  <a:srgbClr val="FFFFFF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01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2206963" y="7562813"/>
            <a:ext cx="2811802" cy="406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50"/>
              </a:lnSpc>
            </a:pPr>
            <a:r>
              <a:rPr lang="en-US" sz="2210" spc="216">
                <a:solidFill>
                  <a:srgbClr val="FFFFFF"/>
                </a:solidFill>
                <a:latin typeface="TT Drugs"/>
                <a:ea typeface="TT Drugs"/>
                <a:cs typeface="TT Drugs"/>
                <a:sym typeface="TT Drugs"/>
              </a:rPr>
              <a:t>Em Java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6741060" y="6433209"/>
            <a:ext cx="626948" cy="7172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69"/>
              </a:lnSpc>
            </a:pPr>
            <a:r>
              <a:rPr lang="en-US" b="true" sz="3263" spc="103">
                <a:solidFill>
                  <a:srgbClr val="FFFFFF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02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5648633" y="7562813"/>
            <a:ext cx="2811802" cy="1168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50"/>
              </a:lnSpc>
            </a:pPr>
            <a:r>
              <a:rPr lang="en-US" sz="2210" spc="216">
                <a:solidFill>
                  <a:srgbClr val="FFFFFF"/>
                </a:solidFill>
                <a:latin typeface="TT Drugs"/>
                <a:ea typeface="TT Drugs"/>
                <a:cs typeface="TT Drugs"/>
                <a:sym typeface="TT Drugs"/>
              </a:rPr>
              <a:t>Utilizando o banco de dados H2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0181512" y="6463597"/>
            <a:ext cx="626948" cy="7172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69"/>
              </a:lnSpc>
            </a:pPr>
            <a:r>
              <a:rPr lang="en-US" b="true" sz="3263" spc="103">
                <a:solidFill>
                  <a:srgbClr val="FFFFFF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03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9089085" y="7562813"/>
            <a:ext cx="2811802" cy="78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50"/>
              </a:lnSpc>
            </a:pPr>
            <a:r>
              <a:rPr lang="en-US" sz="2210" spc="216">
                <a:solidFill>
                  <a:srgbClr val="FFFFFF"/>
                </a:solidFill>
                <a:latin typeface="TT Drugs"/>
                <a:ea typeface="TT Drugs"/>
                <a:cs typeface="TT Drugs"/>
                <a:sym typeface="TT Drugs"/>
              </a:rPr>
              <a:t>Com suporte da IDE Eclipse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3621963" y="6463597"/>
            <a:ext cx="626948" cy="7172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69"/>
              </a:lnSpc>
            </a:pPr>
            <a:r>
              <a:rPr lang="en-US" b="true" sz="3263" spc="103">
                <a:solidFill>
                  <a:srgbClr val="FFFFFF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04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2529537" y="7562813"/>
            <a:ext cx="2811802" cy="78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50"/>
              </a:lnSpc>
            </a:pPr>
            <a:r>
              <a:rPr lang="en-US" sz="2210" spc="216">
                <a:solidFill>
                  <a:srgbClr val="FFFFFF"/>
                </a:solidFill>
                <a:latin typeface="TT Drugs"/>
                <a:ea typeface="TT Drugs"/>
                <a:cs typeface="TT Drugs"/>
                <a:sym typeface="TT Drugs"/>
              </a:rPr>
              <a:t>Versionamento no GitHub</a:t>
            </a:r>
          </a:p>
        </p:txBody>
      </p:sp>
      <p:sp>
        <p:nvSpPr>
          <p:cNvPr name="Freeform 34" id="34"/>
          <p:cNvSpPr/>
          <p:nvPr/>
        </p:nvSpPr>
        <p:spPr>
          <a:xfrm flipH="false" flipV="false" rot="0">
            <a:off x="13935438" y="1197270"/>
            <a:ext cx="819263" cy="1085770"/>
          </a:xfrm>
          <a:custGeom>
            <a:avLst/>
            <a:gdLst/>
            <a:ahLst/>
            <a:cxnLst/>
            <a:rect r="r" b="b" t="t" l="l"/>
            <a:pathLst>
              <a:path h="1085770" w="819263">
                <a:moveTo>
                  <a:pt x="0" y="0"/>
                </a:moveTo>
                <a:lnTo>
                  <a:pt x="819263" y="0"/>
                </a:lnTo>
                <a:lnTo>
                  <a:pt x="819263" y="1085770"/>
                </a:lnTo>
                <a:lnTo>
                  <a:pt x="0" y="108577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-130" t="0" r="-13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tru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blipFill>
              <a:blip r:embed="rId2"/>
              <a:stretch>
                <a:fillRect l="0" t="-38888" r="0" b="-38888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2122228" y="929390"/>
            <a:ext cx="9317627" cy="13412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96"/>
              </a:lnSpc>
            </a:pPr>
            <a:r>
              <a:rPr lang="en-US" b="true" sz="6068" spc="194">
                <a:solidFill>
                  <a:srgbClr val="FFFFFF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Conclusão</a:t>
            </a:r>
          </a:p>
        </p:txBody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2740988" y="340276"/>
            <a:ext cx="5244521" cy="9283498"/>
            <a:chOff x="0" y="0"/>
            <a:chExt cx="6992695" cy="1237799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992747" cy="12378055"/>
            </a:xfrm>
            <a:custGeom>
              <a:avLst/>
              <a:gdLst/>
              <a:ahLst/>
              <a:cxnLst/>
              <a:rect r="r" b="b" t="t" l="l"/>
              <a:pathLst>
                <a:path h="12378055" w="6992747">
                  <a:moveTo>
                    <a:pt x="0" y="0"/>
                  </a:moveTo>
                  <a:lnTo>
                    <a:pt x="6992747" y="0"/>
                  </a:lnTo>
                  <a:lnTo>
                    <a:pt x="6992747" y="12378055"/>
                  </a:lnTo>
                  <a:lnTo>
                    <a:pt x="0" y="123780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9004" t="0" r="-9003" b="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6303208">
            <a:off x="-1792254" y="-3478767"/>
            <a:ext cx="4752708" cy="4752708"/>
          </a:xfrm>
          <a:custGeom>
            <a:avLst/>
            <a:gdLst/>
            <a:ahLst/>
            <a:cxnLst/>
            <a:rect r="r" b="b" t="t" l="l"/>
            <a:pathLst>
              <a:path h="4752708" w="4752708">
                <a:moveTo>
                  <a:pt x="0" y="0"/>
                </a:moveTo>
                <a:lnTo>
                  <a:pt x="4752708" y="0"/>
                </a:lnTo>
                <a:lnTo>
                  <a:pt x="4752708" y="4752708"/>
                </a:lnTo>
                <a:lnTo>
                  <a:pt x="0" y="47527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382964" y="1348490"/>
            <a:ext cx="796155" cy="678903"/>
          </a:xfrm>
          <a:custGeom>
            <a:avLst/>
            <a:gdLst/>
            <a:ahLst/>
            <a:cxnLst/>
            <a:rect r="r" b="b" t="t" l="l"/>
            <a:pathLst>
              <a:path h="678903" w="796155">
                <a:moveTo>
                  <a:pt x="0" y="0"/>
                </a:moveTo>
                <a:lnTo>
                  <a:pt x="796155" y="0"/>
                </a:lnTo>
                <a:lnTo>
                  <a:pt x="796155" y="678903"/>
                </a:lnTo>
                <a:lnTo>
                  <a:pt x="0" y="67890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258" r="0" b="-258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122228" y="3263358"/>
            <a:ext cx="8460224" cy="4889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5"/>
              </a:lnSpc>
            </a:pPr>
            <a:r>
              <a:rPr lang="en-US" sz="3432">
                <a:solidFill>
                  <a:srgbClr val="EE82EE"/>
                </a:solidFill>
                <a:latin typeface="TT Drugs"/>
                <a:ea typeface="TT Drugs"/>
                <a:cs typeface="TT Drugs"/>
                <a:sym typeface="TT Drugs"/>
              </a:rPr>
              <a:t>O módulo de Gestão de Acesso garante à empresa TechMaster Soluções segurança e rastreabilidade em seus sistemas. Com ele, será possível controlar de forma simples e eficaz quem acessa cada recurso, fortalecendo a confiabilidade e a conformidade da organização.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tru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blipFill>
              <a:blip r:embed="rId2"/>
              <a:stretch>
                <a:fillRect l="0" t="-38888" r="0" b="-38888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-3924144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201006" y="-1416307"/>
            <a:ext cx="4116588" cy="3555235"/>
          </a:xfrm>
          <a:custGeom>
            <a:avLst/>
            <a:gdLst/>
            <a:ahLst/>
            <a:cxnLst/>
            <a:rect r="r" b="b" t="t" l="l"/>
            <a:pathLst>
              <a:path h="3555235" w="4116588">
                <a:moveTo>
                  <a:pt x="0" y="0"/>
                </a:moveTo>
                <a:lnTo>
                  <a:pt x="4116588" y="0"/>
                </a:lnTo>
                <a:lnTo>
                  <a:pt x="4116588" y="3555235"/>
                </a:lnTo>
                <a:lnTo>
                  <a:pt x="0" y="35552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-407" r="0" b="-407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018451" y="434520"/>
            <a:ext cx="4116588" cy="3555235"/>
          </a:xfrm>
          <a:custGeom>
            <a:avLst/>
            <a:gdLst/>
            <a:ahLst/>
            <a:cxnLst/>
            <a:rect r="r" b="b" t="t" l="l"/>
            <a:pathLst>
              <a:path h="3555235" w="4116588">
                <a:moveTo>
                  <a:pt x="0" y="0"/>
                </a:moveTo>
                <a:lnTo>
                  <a:pt x="4116588" y="0"/>
                </a:lnTo>
                <a:lnTo>
                  <a:pt x="4116588" y="3555235"/>
                </a:lnTo>
                <a:lnTo>
                  <a:pt x="0" y="35552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-407" r="0" b="-407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290018" y="2222330"/>
            <a:ext cx="4116588" cy="3555235"/>
          </a:xfrm>
          <a:custGeom>
            <a:avLst/>
            <a:gdLst/>
            <a:ahLst/>
            <a:cxnLst/>
            <a:rect r="r" b="b" t="t" l="l"/>
            <a:pathLst>
              <a:path h="3555235" w="4116588">
                <a:moveTo>
                  <a:pt x="0" y="0"/>
                </a:moveTo>
                <a:lnTo>
                  <a:pt x="4116588" y="0"/>
                </a:lnTo>
                <a:lnTo>
                  <a:pt x="4116588" y="3555235"/>
                </a:lnTo>
                <a:lnTo>
                  <a:pt x="0" y="35552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-407" r="0" b="-407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453218" y="3963754"/>
            <a:ext cx="1368603" cy="1813812"/>
          </a:xfrm>
          <a:custGeom>
            <a:avLst/>
            <a:gdLst/>
            <a:ahLst/>
            <a:cxnLst/>
            <a:rect r="r" b="b" t="t" l="l"/>
            <a:pathLst>
              <a:path h="1813812" w="1368603">
                <a:moveTo>
                  <a:pt x="0" y="0"/>
                </a:moveTo>
                <a:lnTo>
                  <a:pt x="1368603" y="0"/>
                </a:lnTo>
                <a:lnTo>
                  <a:pt x="1368603" y="1813812"/>
                </a:lnTo>
                <a:lnTo>
                  <a:pt x="0" y="181381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-41" r="0" b="-41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953224" y="3840337"/>
            <a:ext cx="11219752" cy="2339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645"/>
              </a:lnSpc>
            </a:pPr>
            <a:r>
              <a:rPr lang="en-US" b="true" sz="13604" spc="380">
                <a:solidFill>
                  <a:srgbClr val="FFFFFF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OBRIGADO!!!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DAGyV7KxZbA</dc:identifier>
  <dcterms:modified xsi:type="dcterms:W3CDTF">2011-08-01T06:04:30Z</dcterms:modified>
  <cp:revision>1</cp:revision>
  <dc:title>ApresentaçãoPWEB2.pptx</dc:title>
</cp:coreProperties>
</file>