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12" r:id="rId2"/>
    <p:sldId id="314" r:id="rId3"/>
    <p:sldId id="319" r:id="rId4"/>
    <p:sldId id="311" r:id="rId5"/>
    <p:sldId id="320" r:id="rId6"/>
    <p:sldId id="321" r:id="rId7"/>
    <p:sldId id="325" r:id="rId8"/>
    <p:sldId id="322" r:id="rId9"/>
    <p:sldId id="326" r:id="rId10"/>
    <p:sldId id="323" r:id="rId11"/>
    <p:sldId id="324" r:id="rId12"/>
    <p:sldId id="278" r:id="rId13"/>
    <p:sldId id="327" r:id="rId14"/>
  </p:sldIdLst>
  <p:sldSz cx="10083800" cy="5676900"/>
  <p:notesSz cx="10083800" cy="56769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D083AE6-46FA-4A59-8FB0-9F97EB10719F}" styleName="Estilo Claro 3 - Ênfas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20" autoAdjust="0"/>
    <p:restoredTop sz="94660"/>
  </p:normalViewPr>
  <p:slideViewPr>
    <p:cSldViewPr>
      <p:cViewPr varScale="1">
        <p:scale>
          <a:sx n="82" d="100"/>
          <a:sy n="82" d="100"/>
        </p:scale>
        <p:origin x="92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Godoy" userId="f37e9340d8fd78cc" providerId="LiveId" clId="{321E842A-1B30-4B83-8241-90092627C47A}"/>
    <pc:docChg chg="undo redo custSel addSld delSld modSld sldOrd">
      <pc:chgData name="Gabriel Godoy" userId="f37e9340d8fd78cc" providerId="LiveId" clId="{321E842A-1B30-4B83-8241-90092627C47A}" dt="2025-02-26T15:23:53.017" v="2170" actId="123"/>
      <pc:docMkLst>
        <pc:docMk/>
      </pc:docMkLst>
      <pc:sldChg chg="modSp mod ord">
        <pc:chgData name="Gabriel Godoy" userId="f37e9340d8fd78cc" providerId="LiveId" clId="{321E842A-1B30-4B83-8241-90092627C47A}" dt="2025-02-19T05:17:16.267" v="1156" actId="122"/>
        <pc:sldMkLst>
          <pc:docMk/>
          <pc:sldMk cId="0" sldId="258"/>
        </pc:sldMkLst>
      </pc:sldChg>
      <pc:sldChg chg="del">
        <pc:chgData name="Gabriel Godoy" userId="f37e9340d8fd78cc" providerId="LiveId" clId="{321E842A-1B30-4B83-8241-90092627C47A}" dt="2025-02-19T04:44:20.325" v="104" actId="47"/>
        <pc:sldMkLst>
          <pc:docMk/>
          <pc:sldMk cId="1023784121" sldId="279"/>
        </pc:sldMkLst>
      </pc:sldChg>
      <pc:sldChg chg="addSp modSp add del mod">
        <pc:chgData name="Gabriel Godoy" userId="f37e9340d8fd78cc" providerId="LiveId" clId="{321E842A-1B30-4B83-8241-90092627C47A}" dt="2025-02-19T04:44:20.325" v="104" actId="47"/>
        <pc:sldMkLst>
          <pc:docMk/>
          <pc:sldMk cId="3481650743" sldId="280"/>
        </pc:sldMkLst>
      </pc:sldChg>
      <pc:sldChg chg="del">
        <pc:chgData name="Gabriel Godoy" userId="f37e9340d8fd78cc" providerId="LiveId" clId="{321E842A-1B30-4B83-8241-90092627C47A}" dt="2025-02-19T04:44:20.325" v="104" actId="47"/>
        <pc:sldMkLst>
          <pc:docMk/>
          <pc:sldMk cId="3995910021" sldId="281"/>
        </pc:sldMkLst>
      </pc:sldChg>
      <pc:sldChg chg="del">
        <pc:chgData name="Gabriel Godoy" userId="f37e9340d8fd78cc" providerId="LiveId" clId="{321E842A-1B30-4B83-8241-90092627C47A}" dt="2025-02-19T04:44:20.325" v="104" actId="47"/>
        <pc:sldMkLst>
          <pc:docMk/>
          <pc:sldMk cId="2668262521" sldId="282"/>
        </pc:sldMkLst>
      </pc:sldChg>
      <pc:sldChg chg="del">
        <pc:chgData name="Gabriel Godoy" userId="f37e9340d8fd78cc" providerId="LiveId" clId="{321E842A-1B30-4B83-8241-90092627C47A}" dt="2025-02-19T04:44:20.325" v="104" actId="47"/>
        <pc:sldMkLst>
          <pc:docMk/>
          <pc:sldMk cId="874689215" sldId="283"/>
        </pc:sldMkLst>
      </pc:sldChg>
      <pc:sldChg chg="del">
        <pc:chgData name="Gabriel Godoy" userId="f37e9340d8fd78cc" providerId="LiveId" clId="{321E842A-1B30-4B83-8241-90092627C47A}" dt="2025-02-19T04:44:20.325" v="104" actId="47"/>
        <pc:sldMkLst>
          <pc:docMk/>
          <pc:sldMk cId="329288450" sldId="284"/>
        </pc:sldMkLst>
      </pc:sldChg>
      <pc:sldChg chg="del">
        <pc:chgData name="Gabriel Godoy" userId="f37e9340d8fd78cc" providerId="LiveId" clId="{321E842A-1B30-4B83-8241-90092627C47A}" dt="2025-02-19T04:44:20.325" v="104" actId="47"/>
        <pc:sldMkLst>
          <pc:docMk/>
          <pc:sldMk cId="3314188205" sldId="285"/>
        </pc:sldMkLst>
      </pc:sldChg>
      <pc:sldChg chg="del">
        <pc:chgData name="Gabriel Godoy" userId="f37e9340d8fd78cc" providerId="LiveId" clId="{321E842A-1B30-4B83-8241-90092627C47A}" dt="2025-02-19T04:44:20.325" v="104" actId="47"/>
        <pc:sldMkLst>
          <pc:docMk/>
          <pc:sldMk cId="29614639" sldId="286"/>
        </pc:sldMkLst>
      </pc:sldChg>
      <pc:sldChg chg="del">
        <pc:chgData name="Gabriel Godoy" userId="f37e9340d8fd78cc" providerId="LiveId" clId="{321E842A-1B30-4B83-8241-90092627C47A}" dt="2025-02-19T04:44:20.325" v="104" actId="47"/>
        <pc:sldMkLst>
          <pc:docMk/>
          <pc:sldMk cId="3506386453" sldId="289"/>
        </pc:sldMkLst>
      </pc:sldChg>
      <pc:sldChg chg="del">
        <pc:chgData name="Gabriel Godoy" userId="f37e9340d8fd78cc" providerId="LiveId" clId="{321E842A-1B30-4B83-8241-90092627C47A}" dt="2025-02-19T04:44:20.325" v="104" actId="47"/>
        <pc:sldMkLst>
          <pc:docMk/>
          <pc:sldMk cId="3075081470" sldId="290"/>
        </pc:sldMkLst>
      </pc:sldChg>
      <pc:sldChg chg="del">
        <pc:chgData name="Gabriel Godoy" userId="f37e9340d8fd78cc" providerId="LiveId" clId="{321E842A-1B30-4B83-8241-90092627C47A}" dt="2025-02-19T04:44:20.325" v="104" actId="47"/>
        <pc:sldMkLst>
          <pc:docMk/>
          <pc:sldMk cId="3735603689" sldId="291"/>
        </pc:sldMkLst>
      </pc:sldChg>
      <pc:sldChg chg="del">
        <pc:chgData name="Gabriel Godoy" userId="f37e9340d8fd78cc" providerId="LiveId" clId="{321E842A-1B30-4B83-8241-90092627C47A}" dt="2025-02-19T04:44:20.325" v="104" actId="47"/>
        <pc:sldMkLst>
          <pc:docMk/>
          <pc:sldMk cId="2969204549" sldId="292"/>
        </pc:sldMkLst>
      </pc:sldChg>
      <pc:sldChg chg="del">
        <pc:chgData name="Gabriel Godoy" userId="f37e9340d8fd78cc" providerId="LiveId" clId="{321E842A-1B30-4B83-8241-90092627C47A}" dt="2025-02-19T04:44:20.325" v="104" actId="47"/>
        <pc:sldMkLst>
          <pc:docMk/>
          <pc:sldMk cId="1161043978" sldId="293"/>
        </pc:sldMkLst>
      </pc:sldChg>
      <pc:sldChg chg="del">
        <pc:chgData name="Gabriel Godoy" userId="f37e9340d8fd78cc" providerId="LiveId" clId="{321E842A-1B30-4B83-8241-90092627C47A}" dt="2025-02-19T04:44:20.325" v="104" actId="47"/>
        <pc:sldMkLst>
          <pc:docMk/>
          <pc:sldMk cId="1533083578" sldId="294"/>
        </pc:sldMkLst>
      </pc:sldChg>
      <pc:sldChg chg="del">
        <pc:chgData name="Gabriel Godoy" userId="f37e9340d8fd78cc" providerId="LiveId" clId="{321E842A-1B30-4B83-8241-90092627C47A}" dt="2025-02-19T04:44:20.325" v="104" actId="47"/>
        <pc:sldMkLst>
          <pc:docMk/>
          <pc:sldMk cId="1770145662" sldId="295"/>
        </pc:sldMkLst>
      </pc:sldChg>
      <pc:sldChg chg="del">
        <pc:chgData name="Gabriel Godoy" userId="f37e9340d8fd78cc" providerId="LiveId" clId="{321E842A-1B30-4B83-8241-90092627C47A}" dt="2025-02-19T04:44:20.325" v="104" actId="47"/>
        <pc:sldMkLst>
          <pc:docMk/>
          <pc:sldMk cId="3063330784" sldId="296"/>
        </pc:sldMkLst>
      </pc:sldChg>
      <pc:sldChg chg="del">
        <pc:chgData name="Gabriel Godoy" userId="f37e9340d8fd78cc" providerId="LiveId" clId="{321E842A-1B30-4B83-8241-90092627C47A}" dt="2025-02-19T04:44:20.325" v="104" actId="47"/>
        <pc:sldMkLst>
          <pc:docMk/>
          <pc:sldMk cId="307467486" sldId="298"/>
        </pc:sldMkLst>
      </pc:sldChg>
      <pc:sldChg chg="del">
        <pc:chgData name="Gabriel Godoy" userId="f37e9340d8fd78cc" providerId="LiveId" clId="{321E842A-1B30-4B83-8241-90092627C47A}" dt="2025-02-19T04:44:20.325" v="104" actId="47"/>
        <pc:sldMkLst>
          <pc:docMk/>
          <pc:sldMk cId="1413243148" sldId="299"/>
        </pc:sldMkLst>
      </pc:sldChg>
      <pc:sldChg chg="del">
        <pc:chgData name="Gabriel Godoy" userId="f37e9340d8fd78cc" providerId="LiveId" clId="{321E842A-1B30-4B83-8241-90092627C47A}" dt="2025-02-19T04:44:20.325" v="104" actId="47"/>
        <pc:sldMkLst>
          <pc:docMk/>
          <pc:sldMk cId="3819865630" sldId="301"/>
        </pc:sldMkLst>
      </pc:sldChg>
      <pc:sldChg chg="del">
        <pc:chgData name="Gabriel Godoy" userId="f37e9340d8fd78cc" providerId="LiveId" clId="{321E842A-1B30-4B83-8241-90092627C47A}" dt="2025-02-19T04:44:20.325" v="104" actId="47"/>
        <pc:sldMkLst>
          <pc:docMk/>
          <pc:sldMk cId="442846293" sldId="302"/>
        </pc:sldMkLst>
      </pc:sldChg>
      <pc:sldChg chg="addSp modSp add mod">
        <pc:chgData name="Gabriel Godoy" userId="f37e9340d8fd78cc" providerId="LiveId" clId="{321E842A-1B30-4B83-8241-90092627C47A}" dt="2025-02-19T05:18:28.023" v="1241" actId="255"/>
        <pc:sldMkLst>
          <pc:docMk/>
          <pc:sldMk cId="311128450" sldId="303"/>
        </pc:sldMkLst>
      </pc:sldChg>
      <pc:sldChg chg="addSp delSp modSp add mod ord">
        <pc:chgData name="Gabriel Godoy" userId="f37e9340d8fd78cc" providerId="LiveId" clId="{321E842A-1B30-4B83-8241-90092627C47A}" dt="2025-02-19T05:19:57.786" v="1250" actId="1076"/>
        <pc:sldMkLst>
          <pc:docMk/>
          <pc:sldMk cId="3183130853" sldId="304"/>
        </pc:sldMkLst>
      </pc:sldChg>
      <pc:sldChg chg="del">
        <pc:chgData name="Gabriel Godoy" userId="f37e9340d8fd78cc" providerId="LiveId" clId="{321E842A-1B30-4B83-8241-90092627C47A}" dt="2025-02-26T13:58:52.125" v="1436" actId="47"/>
        <pc:sldMkLst>
          <pc:docMk/>
          <pc:sldMk cId="3639502286" sldId="304"/>
        </pc:sldMkLst>
      </pc:sldChg>
      <pc:sldChg chg="modSp add del mod">
        <pc:chgData name="Gabriel Godoy" userId="f37e9340d8fd78cc" providerId="LiveId" clId="{321E842A-1B30-4B83-8241-90092627C47A}" dt="2025-02-19T04:55:31.622" v="311" actId="47"/>
        <pc:sldMkLst>
          <pc:docMk/>
          <pc:sldMk cId="3044811198" sldId="305"/>
        </pc:sldMkLst>
      </pc:sldChg>
      <pc:sldChg chg="del">
        <pc:chgData name="Gabriel Godoy" userId="f37e9340d8fd78cc" providerId="LiveId" clId="{321E842A-1B30-4B83-8241-90092627C47A}" dt="2025-02-26T13:58:52.125" v="1436" actId="47"/>
        <pc:sldMkLst>
          <pc:docMk/>
          <pc:sldMk cId="3136746644" sldId="305"/>
        </pc:sldMkLst>
      </pc:sldChg>
      <pc:sldChg chg="del">
        <pc:chgData name="Gabriel Godoy" userId="f37e9340d8fd78cc" providerId="LiveId" clId="{321E842A-1B30-4B83-8241-90092627C47A}" dt="2025-02-26T13:58:52.125" v="1436" actId="47"/>
        <pc:sldMkLst>
          <pc:docMk/>
          <pc:sldMk cId="277990935" sldId="306"/>
        </pc:sldMkLst>
      </pc:sldChg>
      <pc:sldChg chg="delSp modSp add mod">
        <pc:chgData name="Gabriel Godoy" userId="f37e9340d8fd78cc" providerId="LiveId" clId="{321E842A-1B30-4B83-8241-90092627C47A}" dt="2025-02-19T05:20:24.810" v="1251" actId="255"/>
        <pc:sldMkLst>
          <pc:docMk/>
          <pc:sldMk cId="1477770445" sldId="306"/>
        </pc:sldMkLst>
      </pc:sldChg>
      <pc:sldChg chg="del">
        <pc:chgData name="Gabriel Godoy" userId="f37e9340d8fd78cc" providerId="LiveId" clId="{321E842A-1B30-4B83-8241-90092627C47A}" dt="2025-02-26T13:58:52.125" v="1436" actId="47"/>
        <pc:sldMkLst>
          <pc:docMk/>
          <pc:sldMk cId="1231828379" sldId="307"/>
        </pc:sldMkLst>
      </pc:sldChg>
      <pc:sldChg chg="addSp modSp add mod">
        <pc:chgData name="Gabriel Godoy" userId="f37e9340d8fd78cc" providerId="LiveId" clId="{321E842A-1B30-4B83-8241-90092627C47A}" dt="2025-02-19T05:21:10.101" v="1257" actId="1076"/>
        <pc:sldMkLst>
          <pc:docMk/>
          <pc:sldMk cId="2017489181" sldId="307"/>
        </pc:sldMkLst>
      </pc:sldChg>
      <pc:sldChg chg="modSp mod">
        <pc:chgData name="Gabriel Godoy" userId="f37e9340d8fd78cc" providerId="LiveId" clId="{321E842A-1B30-4B83-8241-90092627C47A}" dt="2025-02-26T15:14:14.373" v="2079" actId="20577"/>
        <pc:sldMkLst>
          <pc:docMk/>
          <pc:sldMk cId="3264506842" sldId="308"/>
        </pc:sldMkLst>
      </pc:sldChg>
      <pc:sldChg chg="modSp add del mod">
        <pc:chgData name="Gabriel Godoy" userId="f37e9340d8fd78cc" providerId="LiveId" clId="{321E842A-1B30-4B83-8241-90092627C47A}" dt="2025-02-19T04:50:36.679" v="180" actId="47"/>
        <pc:sldMkLst>
          <pc:docMk/>
          <pc:sldMk cId="3822583330" sldId="308"/>
        </pc:sldMkLst>
      </pc:sldChg>
      <pc:sldChg chg="del">
        <pc:chgData name="Gabriel Godoy" userId="f37e9340d8fd78cc" providerId="LiveId" clId="{321E842A-1B30-4B83-8241-90092627C47A}" dt="2025-02-26T13:58:52.125" v="1436" actId="47"/>
        <pc:sldMkLst>
          <pc:docMk/>
          <pc:sldMk cId="1828604971" sldId="309"/>
        </pc:sldMkLst>
      </pc:sldChg>
      <pc:sldChg chg="modSp add mod ord">
        <pc:chgData name="Gabriel Godoy" userId="f37e9340d8fd78cc" providerId="LiveId" clId="{321E842A-1B30-4B83-8241-90092627C47A}" dt="2025-02-19T05:21:16.079" v="1258" actId="255"/>
        <pc:sldMkLst>
          <pc:docMk/>
          <pc:sldMk cId="2595401079" sldId="309"/>
        </pc:sldMkLst>
      </pc:sldChg>
      <pc:sldChg chg="addSp modSp add mod">
        <pc:chgData name="Gabriel Godoy" userId="f37e9340d8fd78cc" providerId="LiveId" clId="{321E842A-1B30-4B83-8241-90092627C47A}" dt="2025-02-26T15:14:32.441" v="2081" actId="113"/>
        <pc:sldMkLst>
          <pc:docMk/>
          <pc:sldMk cId="2846384529" sldId="309"/>
        </pc:sldMkLst>
      </pc:sldChg>
      <pc:sldChg chg="del">
        <pc:chgData name="Gabriel Godoy" userId="f37e9340d8fd78cc" providerId="LiveId" clId="{321E842A-1B30-4B83-8241-90092627C47A}" dt="2025-02-26T13:58:52.125" v="1436" actId="47"/>
        <pc:sldMkLst>
          <pc:docMk/>
          <pc:sldMk cId="1239000380" sldId="310"/>
        </pc:sldMkLst>
      </pc:sldChg>
      <pc:sldChg chg="addSp modSp add mod ord">
        <pc:chgData name="Gabriel Godoy" userId="f37e9340d8fd78cc" providerId="LiveId" clId="{321E842A-1B30-4B83-8241-90092627C47A}" dt="2025-02-19T05:21:32.011" v="1259" actId="122"/>
        <pc:sldMkLst>
          <pc:docMk/>
          <pc:sldMk cId="2563179176" sldId="310"/>
        </pc:sldMkLst>
      </pc:sldChg>
      <pc:sldChg chg="modSp add mod">
        <pc:chgData name="Gabriel Godoy" userId="f37e9340d8fd78cc" providerId="LiveId" clId="{321E842A-1B30-4B83-8241-90092627C47A}" dt="2025-02-26T15:22:48.665" v="2155" actId="123"/>
        <pc:sldMkLst>
          <pc:docMk/>
          <pc:sldMk cId="2702282181" sldId="310"/>
        </pc:sldMkLst>
      </pc:sldChg>
      <pc:sldChg chg="delSp modSp add mod">
        <pc:chgData name="Gabriel Godoy" userId="f37e9340d8fd78cc" providerId="LiveId" clId="{321E842A-1B30-4B83-8241-90092627C47A}" dt="2025-02-19T05:21:55.103" v="1260" actId="255"/>
        <pc:sldMkLst>
          <pc:docMk/>
          <pc:sldMk cId="404838321" sldId="311"/>
        </pc:sldMkLst>
      </pc:sldChg>
      <pc:sldChg chg="modSp add mod">
        <pc:chgData name="Gabriel Godoy" userId="f37e9340d8fd78cc" providerId="LiveId" clId="{321E842A-1B30-4B83-8241-90092627C47A}" dt="2025-02-26T15:22:53.489" v="2157" actId="123"/>
        <pc:sldMkLst>
          <pc:docMk/>
          <pc:sldMk cId="3204043641" sldId="311"/>
        </pc:sldMkLst>
      </pc:sldChg>
      <pc:sldChg chg="addSp modSp add mod">
        <pc:chgData name="Gabriel Godoy" userId="f37e9340d8fd78cc" providerId="LiveId" clId="{321E842A-1B30-4B83-8241-90092627C47A}" dt="2025-02-26T15:22:57.991" v="2160" actId="123"/>
        <pc:sldMkLst>
          <pc:docMk/>
          <pc:sldMk cId="2746209677" sldId="312"/>
        </pc:sldMkLst>
      </pc:sldChg>
      <pc:sldChg chg="addSp delSp modSp add mod ord">
        <pc:chgData name="Gabriel Godoy" userId="f37e9340d8fd78cc" providerId="LiveId" clId="{321E842A-1B30-4B83-8241-90092627C47A}" dt="2025-02-19T05:22:06.396" v="1261" actId="122"/>
        <pc:sldMkLst>
          <pc:docMk/>
          <pc:sldMk cId="3767298450" sldId="312"/>
        </pc:sldMkLst>
      </pc:sldChg>
      <pc:sldChg chg="del">
        <pc:chgData name="Gabriel Godoy" userId="f37e9340d8fd78cc" providerId="LiveId" clId="{321E842A-1B30-4B83-8241-90092627C47A}" dt="2025-02-26T13:58:52.125" v="1436" actId="47"/>
        <pc:sldMkLst>
          <pc:docMk/>
          <pc:sldMk cId="4067046487" sldId="312"/>
        </pc:sldMkLst>
      </pc:sldChg>
      <pc:sldChg chg="modSp add mod ord">
        <pc:chgData name="Gabriel Godoy" userId="f37e9340d8fd78cc" providerId="LiveId" clId="{321E842A-1B30-4B83-8241-90092627C47A}" dt="2025-02-19T05:22:11.137" v="1262" actId="255"/>
        <pc:sldMkLst>
          <pc:docMk/>
          <pc:sldMk cId="69407365" sldId="313"/>
        </pc:sldMkLst>
      </pc:sldChg>
      <pc:sldChg chg="del">
        <pc:chgData name="Gabriel Godoy" userId="f37e9340d8fd78cc" providerId="LiveId" clId="{321E842A-1B30-4B83-8241-90092627C47A}" dt="2025-02-26T13:58:52.125" v="1436" actId="47"/>
        <pc:sldMkLst>
          <pc:docMk/>
          <pc:sldMk cId="1611237987" sldId="313"/>
        </pc:sldMkLst>
      </pc:sldChg>
      <pc:sldChg chg="addSp delSp modSp add mod">
        <pc:chgData name="Gabriel Godoy" userId="f37e9340d8fd78cc" providerId="LiveId" clId="{321E842A-1B30-4B83-8241-90092627C47A}" dt="2025-02-26T14:27:45.047" v="1614" actId="20577"/>
        <pc:sldMkLst>
          <pc:docMk/>
          <pc:sldMk cId="3239283136" sldId="313"/>
        </pc:sldMkLst>
      </pc:sldChg>
      <pc:sldChg chg="del">
        <pc:chgData name="Gabriel Godoy" userId="f37e9340d8fd78cc" providerId="LiveId" clId="{321E842A-1B30-4B83-8241-90092627C47A}" dt="2025-02-26T13:58:52.125" v="1436" actId="47"/>
        <pc:sldMkLst>
          <pc:docMk/>
          <pc:sldMk cId="343185234" sldId="314"/>
        </pc:sldMkLst>
      </pc:sldChg>
      <pc:sldChg chg="modSp add mod">
        <pc:chgData name="Gabriel Godoy" userId="f37e9340d8fd78cc" providerId="LiveId" clId="{321E842A-1B30-4B83-8241-90092627C47A}" dt="2025-02-26T14:28:12.330" v="1621" actId="1076"/>
        <pc:sldMkLst>
          <pc:docMk/>
          <pc:sldMk cId="947153247" sldId="314"/>
        </pc:sldMkLst>
      </pc:sldChg>
      <pc:sldChg chg="addSp delSp modSp add mod ord">
        <pc:chgData name="Gabriel Godoy" userId="f37e9340d8fd78cc" providerId="LiveId" clId="{321E842A-1B30-4B83-8241-90092627C47A}" dt="2025-02-19T05:22:50.341" v="1270" actId="1076"/>
        <pc:sldMkLst>
          <pc:docMk/>
          <pc:sldMk cId="2993840239" sldId="314"/>
        </pc:sldMkLst>
      </pc:sldChg>
      <pc:sldChg chg="modSp add mod ord">
        <pc:chgData name="Gabriel Godoy" userId="f37e9340d8fd78cc" providerId="LiveId" clId="{321E842A-1B30-4B83-8241-90092627C47A}" dt="2025-02-19T05:23:11.113" v="1289" actId="207"/>
        <pc:sldMkLst>
          <pc:docMk/>
          <pc:sldMk cId="59744460" sldId="315"/>
        </pc:sldMkLst>
      </pc:sldChg>
      <pc:sldChg chg="addSp modSp add mod ord">
        <pc:chgData name="Gabriel Godoy" userId="f37e9340d8fd78cc" providerId="LiveId" clId="{321E842A-1B30-4B83-8241-90092627C47A}" dt="2025-02-26T15:23:08.083" v="2161" actId="123"/>
        <pc:sldMkLst>
          <pc:docMk/>
          <pc:sldMk cId="1790784131" sldId="315"/>
        </pc:sldMkLst>
      </pc:sldChg>
      <pc:sldChg chg="del">
        <pc:chgData name="Gabriel Godoy" userId="f37e9340d8fd78cc" providerId="LiveId" clId="{321E842A-1B30-4B83-8241-90092627C47A}" dt="2025-02-26T13:58:52.125" v="1436" actId="47"/>
        <pc:sldMkLst>
          <pc:docMk/>
          <pc:sldMk cId="3192638766" sldId="315"/>
        </pc:sldMkLst>
      </pc:sldChg>
      <pc:sldChg chg="add del">
        <pc:chgData name="Gabriel Godoy" userId="f37e9340d8fd78cc" providerId="LiveId" clId="{321E842A-1B30-4B83-8241-90092627C47A}" dt="2025-02-26T14:30:40.217" v="1623" actId="47"/>
        <pc:sldMkLst>
          <pc:docMk/>
          <pc:sldMk cId="3250763984" sldId="315"/>
        </pc:sldMkLst>
      </pc:sldChg>
      <pc:sldChg chg="addSp delSp modSp add mod ord">
        <pc:chgData name="Gabriel Godoy" userId="f37e9340d8fd78cc" providerId="LiveId" clId="{321E842A-1B30-4B83-8241-90092627C47A}" dt="2025-02-19T05:24:18.330" v="1298" actId="1076"/>
        <pc:sldMkLst>
          <pc:docMk/>
          <pc:sldMk cId="1365821822" sldId="316"/>
        </pc:sldMkLst>
      </pc:sldChg>
      <pc:sldChg chg="del">
        <pc:chgData name="Gabriel Godoy" userId="f37e9340d8fd78cc" providerId="LiveId" clId="{321E842A-1B30-4B83-8241-90092627C47A}" dt="2025-02-26T13:58:52.125" v="1436" actId="47"/>
        <pc:sldMkLst>
          <pc:docMk/>
          <pc:sldMk cId="1945385579" sldId="316"/>
        </pc:sldMkLst>
      </pc:sldChg>
      <pc:sldChg chg="modSp add mod ord">
        <pc:chgData name="Gabriel Godoy" userId="f37e9340d8fd78cc" providerId="LiveId" clId="{321E842A-1B30-4B83-8241-90092627C47A}" dt="2025-02-26T15:23:20.010" v="2163" actId="123"/>
        <pc:sldMkLst>
          <pc:docMk/>
          <pc:sldMk cId="3239730889" sldId="316"/>
        </pc:sldMkLst>
      </pc:sldChg>
      <pc:sldChg chg="addSp delSp modSp add mod">
        <pc:chgData name="Gabriel Godoy" userId="f37e9340d8fd78cc" providerId="LiveId" clId="{321E842A-1B30-4B83-8241-90092627C47A}" dt="2025-02-26T14:50:01.048" v="1883" actId="14100"/>
        <pc:sldMkLst>
          <pc:docMk/>
          <pc:sldMk cId="772660824" sldId="317"/>
        </pc:sldMkLst>
      </pc:sldChg>
      <pc:sldChg chg="modSp add mod ord">
        <pc:chgData name="Gabriel Godoy" userId="f37e9340d8fd78cc" providerId="LiveId" clId="{321E842A-1B30-4B83-8241-90092627C47A}" dt="2025-02-19T05:24:33.357" v="1299" actId="255"/>
        <pc:sldMkLst>
          <pc:docMk/>
          <pc:sldMk cId="1444621444" sldId="317"/>
        </pc:sldMkLst>
      </pc:sldChg>
      <pc:sldChg chg="del">
        <pc:chgData name="Gabriel Godoy" userId="f37e9340d8fd78cc" providerId="LiveId" clId="{321E842A-1B30-4B83-8241-90092627C47A}" dt="2025-02-26T13:58:52.125" v="1436" actId="47"/>
        <pc:sldMkLst>
          <pc:docMk/>
          <pc:sldMk cId="1676174844" sldId="317"/>
        </pc:sldMkLst>
      </pc:sldChg>
      <pc:sldChg chg="modSp add mod ord">
        <pc:chgData name="Gabriel Godoy" userId="f37e9340d8fd78cc" providerId="LiveId" clId="{321E842A-1B30-4B83-8241-90092627C47A}" dt="2025-02-26T15:23:24.967" v="2164" actId="123"/>
        <pc:sldMkLst>
          <pc:docMk/>
          <pc:sldMk cId="3994324368" sldId="318"/>
        </pc:sldMkLst>
      </pc:sldChg>
      <pc:sldChg chg="addSp delSp modSp add mod ord">
        <pc:chgData name="Gabriel Godoy" userId="f37e9340d8fd78cc" providerId="LiveId" clId="{321E842A-1B30-4B83-8241-90092627C47A}" dt="2025-02-19T05:25:35.802" v="1311" actId="1076"/>
        <pc:sldMkLst>
          <pc:docMk/>
          <pc:sldMk cId="4197403612" sldId="318"/>
        </pc:sldMkLst>
      </pc:sldChg>
      <pc:sldChg chg="modSp add mod">
        <pc:chgData name="Gabriel Godoy" userId="f37e9340d8fd78cc" providerId="LiveId" clId="{321E842A-1B30-4B83-8241-90092627C47A}" dt="2025-02-26T15:23:29.072" v="2165" actId="123"/>
        <pc:sldMkLst>
          <pc:docMk/>
          <pc:sldMk cId="193280941" sldId="319"/>
        </pc:sldMkLst>
      </pc:sldChg>
      <pc:sldChg chg="del">
        <pc:chgData name="Gabriel Godoy" userId="f37e9340d8fd78cc" providerId="LiveId" clId="{321E842A-1B30-4B83-8241-90092627C47A}" dt="2025-02-26T13:58:52.125" v="1436" actId="47"/>
        <pc:sldMkLst>
          <pc:docMk/>
          <pc:sldMk cId="2324705062" sldId="319"/>
        </pc:sldMkLst>
      </pc:sldChg>
      <pc:sldChg chg="modSp add mod ord">
        <pc:chgData name="Gabriel Godoy" userId="f37e9340d8fd78cc" providerId="LiveId" clId="{321E842A-1B30-4B83-8241-90092627C47A}" dt="2025-02-19T05:25:52.469" v="1313" actId="20577"/>
        <pc:sldMkLst>
          <pc:docMk/>
          <pc:sldMk cId="4240987223" sldId="319"/>
        </pc:sldMkLst>
      </pc:sldChg>
      <pc:sldChg chg="add del">
        <pc:chgData name="Gabriel Godoy" userId="f37e9340d8fd78cc" providerId="LiveId" clId="{321E842A-1B30-4B83-8241-90092627C47A}" dt="2025-02-26T15:23:32.376" v="2166" actId="47"/>
        <pc:sldMkLst>
          <pc:docMk/>
          <pc:sldMk cId="926428765" sldId="320"/>
        </pc:sldMkLst>
      </pc:sldChg>
      <pc:sldChg chg="del">
        <pc:chgData name="Gabriel Godoy" userId="f37e9340d8fd78cc" providerId="LiveId" clId="{321E842A-1B30-4B83-8241-90092627C47A}" dt="2025-02-26T13:58:52.125" v="1436" actId="47"/>
        <pc:sldMkLst>
          <pc:docMk/>
          <pc:sldMk cId="2634764217" sldId="320"/>
        </pc:sldMkLst>
      </pc:sldChg>
      <pc:sldChg chg="addSp delSp modSp add mod ord">
        <pc:chgData name="Gabriel Godoy" userId="f37e9340d8fd78cc" providerId="LiveId" clId="{321E842A-1B30-4B83-8241-90092627C47A}" dt="2025-02-19T05:26:51.166" v="1321" actId="1076"/>
        <pc:sldMkLst>
          <pc:docMk/>
          <pc:sldMk cId="3674338980" sldId="320"/>
        </pc:sldMkLst>
      </pc:sldChg>
      <pc:sldChg chg="add del">
        <pc:chgData name="Gabriel Godoy" userId="f37e9340d8fd78cc" providerId="LiveId" clId="{321E842A-1B30-4B83-8241-90092627C47A}" dt="2025-02-19T05:03:48.681" v="418" actId="47"/>
        <pc:sldMkLst>
          <pc:docMk/>
          <pc:sldMk cId="914851298" sldId="321"/>
        </pc:sldMkLst>
      </pc:sldChg>
      <pc:sldChg chg="modSp add mod ord">
        <pc:chgData name="Gabriel Godoy" userId="f37e9340d8fd78cc" providerId="LiveId" clId="{321E842A-1B30-4B83-8241-90092627C47A}" dt="2025-02-19T05:27:07.972" v="1323" actId="20577"/>
        <pc:sldMkLst>
          <pc:docMk/>
          <pc:sldMk cId="1396049203" sldId="321"/>
        </pc:sldMkLst>
      </pc:sldChg>
      <pc:sldChg chg="addSp delSp modSp add mod">
        <pc:chgData name="Gabriel Godoy" userId="f37e9340d8fd78cc" providerId="LiveId" clId="{321E842A-1B30-4B83-8241-90092627C47A}" dt="2025-02-26T15:23:38.404" v="2168" actId="20577"/>
        <pc:sldMkLst>
          <pc:docMk/>
          <pc:sldMk cId="2258660145" sldId="321"/>
        </pc:sldMkLst>
      </pc:sldChg>
      <pc:sldChg chg="del">
        <pc:chgData name="Gabriel Godoy" userId="f37e9340d8fd78cc" providerId="LiveId" clId="{321E842A-1B30-4B83-8241-90092627C47A}" dt="2025-02-26T13:58:52.125" v="1436" actId="47"/>
        <pc:sldMkLst>
          <pc:docMk/>
          <pc:sldMk cId="3159573307" sldId="321"/>
        </pc:sldMkLst>
      </pc:sldChg>
      <pc:sldChg chg="addSp delSp modSp add mod ord">
        <pc:chgData name="Gabriel Godoy" userId="f37e9340d8fd78cc" providerId="LiveId" clId="{321E842A-1B30-4B83-8241-90092627C47A}" dt="2025-02-19T05:27:19.166" v="1326" actId="1076"/>
        <pc:sldMkLst>
          <pc:docMk/>
          <pc:sldMk cId="1094211670" sldId="322"/>
        </pc:sldMkLst>
      </pc:sldChg>
      <pc:sldChg chg="del">
        <pc:chgData name="Gabriel Godoy" userId="f37e9340d8fd78cc" providerId="LiveId" clId="{321E842A-1B30-4B83-8241-90092627C47A}" dt="2025-02-26T13:58:52.125" v="1436" actId="47"/>
        <pc:sldMkLst>
          <pc:docMk/>
          <pc:sldMk cId="2891491865" sldId="322"/>
        </pc:sldMkLst>
      </pc:sldChg>
      <pc:sldChg chg="addSp delSp modSp add mod ord">
        <pc:chgData name="Gabriel Godoy" userId="f37e9340d8fd78cc" providerId="LiveId" clId="{321E842A-1B30-4B83-8241-90092627C47A}" dt="2025-02-26T15:01:32.938" v="1982" actId="14100"/>
        <pc:sldMkLst>
          <pc:docMk/>
          <pc:sldMk cId="3853761554" sldId="322"/>
        </pc:sldMkLst>
      </pc:sldChg>
      <pc:sldChg chg="addSp add del mod">
        <pc:chgData name="Gabriel Godoy" userId="f37e9340d8fd78cc" providerId="LiveId" clId="{321E842A-1B30-4B83-8241-90092627C47A}" dt="2025-02-26T15:01:08.039" v="1957" actId="47"/>
        <pc:sldMkLst>
          <pc:docMk/>
          <pc:sldMk cId="3909156739" sldId="322"/>
        </pc:sldMkLst>
      </pc:sldChg>
      <pc:sldChg chg="del">
        <pc:chgData name="Gabriel Godoy" userId="f37e9340d8fd78cc" providerId="LiveId" clId="{321E842A-1B30-4B83-8241-90092627C47A}" dt="2025-02-26T13:58:52.125" v="1436" actId="47"/>
        <pc:sldMkLst>
          <pc:docMk/>
          <pc:sldMk cId="254601921" sldId="323"/>
        </pc:sldMkLst>
      </pc:sldChg>
      <pc:sldChg chg="modSp add mod ord">
        <pc:chgData name="Gabriel Godoy" userId="f37e9340d8fd78cc" providerId="LiveId" clId="{321E842A-1B30-4B83-8241-90092627C47A}" dt="2025-02-19T05:27:37.741" v="1327" actId="255"/>
        <pc:sldMkLst>
          <pc:docMk/>
          <pc:sldMk cId="1553108219" sldId="323"/>
        </pc:sldMkLst>
      </pc:sldChg>
      <pc:sldChg chg="modSp add mod ord">
        <pc:chgData name="Gabriel Godoy" userId="f37e9340d8fd78cc" providerId="LiveId" clId="{321E842A-1B30-4B83-8241-90092627C47A}" dt="2025-02-26T15:23:45.549" v="2169" actId="123"/>
        <pc:sldMkLst>
          <pc:docMk/>
          <pc:sldMk cId="3311728986" sldId="323"/>
        </pc:sldMkLst>
      </pc:sldChg>
      <pc:sldChg chg="del">
        <pc:chgData name="Gabriel Godoy" userId="f37e9340d8fd78cc" providerId="LiveId" clId="{321E842A-1B30-4B83-8241-90092627C47A}" dt="2025-02-26T13:58:52.125" v="1436" actId="47"/>
        <pc:sldMkLst>
          <pc:docMk/>
          <pc:sldMk cId="405011197" sldId="324"/>
        </pc:sldMkLst>
      </pc:sldChg>
      <pc:sldChg chg="addSp delSp modSp add mod ord">
        <pc:chgData name="Gabriel Godoy" userId="f37e9340d8fd78cc" providerId="LiveId" clId="{321E842A-1B30-4B83-8241-90092627C47A}" dt="2025-02-19T05:28:04.888" v="1340" actId="1076"/>
        <pc:sldMkLst>
          <pc:docMk/>
          <pc:sldMk cId="3672492180" sldId="324"/>
        </pc:sldMkLst>
      </pc:sldChg>
      <pc:sldChg chg="addSp modSp add mod">
        <pc:chgData name="Gabriel Godoy" userId="f37e9340d8fd78cc" providerId="LiveId" clId="{321E842A-1B30-4B83-8241-90092627C47A}" dt="2025-02-26T15:23:53.017" v="2170" actId="123"/>
        <pc:sldMkLst>
          <pc:docMk/>
          <pc:sldMk cId="4009138794" sldId="324"/>
        </pc:sldMkLst>
      </pc:sldChg>
      <pc:sldChg chg="addSp delSp modSp add del mod">
        <pc:chgData name="Gabriel Godoy" userId="f37e9340d8fd78cc" providerId="LiveId" clId="{321E842A-1B30-4B83-8241-90092627C47A}" dt="2025-02-26T15:09:16.042" v="2019" actId="47"/>
        <pc:sldMkLst>
          <pc:docMk/>
          <pc:sldMk cId="806677768" sldId="325"/>
        </pc:sldMkLst>
      </pc:sldChg>
      <pc:sldChg chg="modSp add mod ord">
        <pc:chgData name="Gabriel Godoy" userId="f37e9340d8fd78cc" providerId="LiveId" clId="{321E842A-1B30-4B83-8241-90092627C47A}" dt="2025-02-19T05:28:14.536" v="1341" actId="255"/>
        <pc:sldMkLst>
          <pc:docMk/>
          <pc:sldMk cId="2045964302" sldId="325"/>
        </pc:sldMkLst>
      </pc:sldChg>
      <pc:sldChg chg="addSp delSp modSp add mod ord">
        <pc:chgData name="Gabriel Godoy" userId="f37e9340d8fd78cc" providerId="LiveId" clId="{321E842A-1B30-4B83-8241-90092627C47A}" dt="2025-02-26T15:09:35.797" v="2037" actId="14100"/>
        <pc:sldMkLst>
          <pc:docMk/>
          <pc:sldMk cId="2462055540" sldId="325"/>
        </pc:sldMkLst>
      </pc:sldChg>
      <pc:sldChg chg="del">
        <pc:chgData name="Gabriel Godoy" userId="f37e9340d8fd78cc" providerId="LiveId" clId="{321E842A-1B30-4B83-8241-90092627C47A}" dt="2025-02-26T13:58:52.125" v="1436" actId="47"/>
        <pc:sldMkLst>
          <pc:docMk/>
          <pc:sldMk cId="3919696714" sldId="325"/>
        </pc:sldMkLst>
      </pc:sldChg>
      <pc:sldChg chg="addSp delSp modSp add mod">
        <pc:chgData name="Gabriel Godoy" userId="f37e9340d8fd78cc" providerId="LiveId" clId="{321E842A-1B30-4B83-8241-90092627C47A}" dt="2025-02-19T05:28:37.990" v="1347" actId="1076"/>
        <pc:sldMkLst>
          <pc:docMk/>
          <pc:sldMk cId="1959306046" sldId="326"/>
        </pc:sldMkLst>
      </pc:sldChg>
      <pc:sldChg chg="modSp add mod ord">
        <pc:chgData name="Gabriel Godoy" userId="f37e9340d8fd78cc" providerId="LiveId" clId="{321E842A-1B30-4B83-8241-90092627C47A}" dt="2025-02-26T15:12:50.029" v="2074" actId="20577"/>
        <pc:sldMkLst>
          <pc:docMk/>
          <pc:sldMk cId="3107261620" sldId="326"/>
        </pc:sldMkLst>
      </pc:sldChg>
      <pc:sldChg chg="addSp modSp add mod">
        <pc:chgData name="Gabriel Godoy" userId="f37e9340d8fd78cc" providerId="LiveId" clId="{321E842A-1B30-4B83-8241-90092627C47A}" dt="2025-02-26T15:23:15.040" v="2162" actId="123"/>
        <pc:sldMkLst>
          <pc:docMk/>
          <pc:sldMk cId="1252848743" sldId="327"/>
        </pc:sldMkLst>
      </pc:sldChg>
      <pc:sldChg chg="addSp delSp modSp add mod">
        <pc:chgData name="Gabriel Godoy" userId="f37e9340d8fd78cc" providerId="LiveId" clId="{321E842A-1B30-4B83-8241-90092627C47A}" dt="2025-02-19T05:35:32.783" v="1361" actId="14100"/>
        <pc:sldMkLst>
          <pc:docMk/>
          <pc:sldMk cId="2201666332" sldId="327"/>
        </pc:sldMkLst>
      </pc:sldChg>
      <pc:sldChg chg="addSp delSp modSp add mod ord">
        <pc:chgData name="Gabriel Godoy" userId="f37e9340d8fd78cc" providerId="LiveId" clId="{321E842A-1B30-4B83-8241-90092627C47A}" dt="2025-02-26T15:20:40.601" v="2151" actId="14100"/>
        <pc:sldMkLst>
          <pc:docMk/>
          <pc:sldMk cId="859518945" sldId="328"/>
        </pc:sldMkLst>
      </pc:sldChg>
      <pc:sldChg chg="addSp delSp modSp add mod ord">
        <pc:chgData name="Gabriel Godoy" userId="f37e9340d8fd78cc" providerId="LiveId" clId="{321E842A-1B30-4B83-8241-90092627C47A}" dt="2025-02-19T05:35:57.928" v="1398" actId="20577"/>
        <pc:sldMkLst>
          <pc:docMk/>
          <pc:sldMk cId="1148467447" sldId="328"/>
        </pc:sldMkLst>
      </pc:sldChg>
      <pc:sldChg chg="addSp delSp modSp add mod">
        <pc:chgData name="Gabriel Godoy" userId="f37e9340d8fd78cc" providerId="LiveId" clId="{321E842A-1B30-4B83-8241-90092627C47A}" dt="2025-02-19T05:36:53.628" v="1435" actId="255"/>
        <pc:sldMkLst>
          <pc:docMk/>
          <pc:sldMk cId="3454451623" sldId="329"/>
        </pc:sldMkLst>
      </pc:sldChg>
    </pc:docChg>
  </pc:docChgLst>
  <pc:docChgLst>
    <pc:chgData name="Gabriel Godoy" userId="f37e9340d8fd78cc" providerId="LiveId" clId="{CF07652C-27F0-4D8D-9A98-2E5F3542BB9D}"/>
    <pc:docChg chg="undo custSel addSld delSld modSld">
      <pc:chgData name="Gabriel Godoy" userId="f37e9340d8fd78cc" providerId="LiveId" clId="{CF07652C-27F0-4D8D-9A98-2E5F3542BB9D}" dt="2025-05-05T01:09:13.728" v="526" actId="123"/>
      <pc:docMkLst>
        <pc:docMk/>
      </pc:docMkLst>
      <pc:sldChg chg="del">
        <pc:chgData name="Gabriel Godoy" userId="f37e9340d8fd78cc" providerId="LiveId" clId="{CF07652C-27F0-4D8D-9A98-2E5F3542BB9D}" dt="2025-05-05T00:36:35.278" v="4" actId="47"/>
        <pc:sldMkLst>
          <pc:docMk/>
          <pc:sldMk cId="3264506842" sldId="308"/>
        </pc:sldMkLst>
      </pc:sldChg>
      <pc:sldChg chg="addSp modSp add del mod">
        <pc:chgData name="Gabriel Godoy" userId="f37e9340d8fd78cc" providerId="LiveId" clId="{CF07652C-27F0-4D8D-9A98-2E5F3542BB9D}" dt="2025-05-05T00:47:40.809" v="240" actId="47"/>
        <pc:sldMkLst>
          <pc:docMk/>
          <pc:sldMk cId="2102154706" sldId="309"/>
        </pc:sldMkLst>
        <pc:spChg chg="mod">
          <ac:chgData name="Gabriel Godoy" userId="f37e9340d8fd78cc" providerId="LiveId" clId="{CF07652C-27F0-4D8D-9A98-2E5F3542BB9D}" dt="2025-05-05T00:47:31.722" v="239" actId="20577"/>
          <ac:spMkLst>
            <pc:docMk/>
            <pc:sldMk cId="2102154706" sldId="309"/>
            <ac:spMk id="2" creationId="{00000000-0000-0000-0000-000000000000}"/>
          </ac:spMkLst>
        </pc:spChg>
        <pc:spChg chg="add">
          <ac:chgData name="Gabriel Godoy" userId="f37e9340d8fd78cc" providerId="LiveId" clId="{CF07652C-27F0-4D8D-9A98-2E5F3542BB9D}" dt="2025-05-05T00:37:02.634" v="11"/>
          <ac:spMkLst>
            <pc:docMk/>
            <pc:sldMk cId="2102154706" sldId="309"/>
            <ac:spMk id="6" creationId="{2DB3224E-41DA-1FEC-2B0B-E5F77B88CB4A}"/>
          </ac:spMkLst>
        </pc:spChg>
        <pc:graphicFrameChg chg="add mod">
          <ac:chgData name="Gabriel Godoy" userId="f37e9340d8fd78cc" providerId="LiveId" clId="{CF07652C-27F0-4D8D-9A98-2E5F3542BB9D}" dt="2025-05-05T00:36:41.541" v="6"/>
          <ac:graphicFrameMkLst>
            <pc:docMk/>
            <pc:sldMk cId="2102154706" sldId="309"/>
            <ac:graphicFrameMk id="5" creationId="{6684A161-96A5-78EA-AE6B-5A10E6EDE4EC}"/>
          </ac:graphicFrameMkLst>
        </pc:graphicFrameChg>
      </pc:sldChg>
      <pc:sldChg chg="del">
        <pc:chgData name="Gabriel Godoy" userId="f37e9340d8fd78cc" providerId="LiveId" clId="{CF07652C-27F0-4D8D-9A98-2E5F3542BB9D}" dt="2025-05-05T00:36:29.747" v="1" actId="47"/>
        <pc:sldMkLst>
          <pc:docMk/>
          <pc:sldMk cId="593502339" sldId="310"/>
        </pc:sldMkLst>
      </pc:sldChg>
      <pc:sldChg chg="add del">
        <pc:chgData name="Gabriel Godoy" userId="f37e9340d8fd78cc" providerId="LiveId" clId="{CF07652C-27F0-4D8D-9A98-2E5F3542BB9D}" dt="2025-05-05T00:48:14.264" v="269" actId="47"/>
        <pc:sldMkLst>
          <pc:docMk/>
          <pc:sldMk cId="1595367182" sldId="310"/>
        </pc:sldMkLst>
      </pc:sldChg>
      <pc:sldChg chg="modSp add mod">
        <pc:chgData name="Gabriel Godoy" userId="f37e9340d8fd78cc" providerId="LiveId" clId="{CF07652C-27F0-4D8D-9A98-2E5F3542BB9D}" dt="2025-05-05T01:08:43.679" v="520" actId="123"/>
        <pc:sldMkLst>
          <pc:docMk/>
          <pc:sldMk cId="792309754" sldId="311"/>
        </pc:sldMkLst>
        <pc:spChg chg="mod">
          <ac:chgData name="Gabriel Godoy" userId="f37e9340d8fd78cc" providerId="LiveId" clId="{CF07652C-27F0-4D8D-9A98-2E5F3542BB9D}" dt="2025-05-05T01:08:43.679" v="520" actId="123"/>
          <ac:spMkLst>
            <pc:docMk/>
            <pc:sldMk cId="792309754" sldId="311"/>
            <ac:spMk id="2" creationId="{C73FB145-D20A-A03E-45DB-1FBBB83B69C5}"/>
          </ac:spMkLst>
        </pc:spChg>
      </pc:sldChg>
      <pc:sldChg chg="del">
        <pc:chgData name="Gabriel Godoy" userId="f37e9340d8fd78cc" providerId="LiveId" clId="{CF07652C-27F0-4D8D-9A98-2E5F3542BB9D}" dt="2025-05-05T00:36:29.193" v="0" actId="47"/>
        <pc:sldMkLst>
          <pc:docMk/>
          <pc:sldMk cId="2726174096" sldId="311"/>
        </pc:sldMkLst>
      </pc:sldChg>
      <pc:sldChg chg="modSp add mod">
        <pc:chgData name="Gabriel Godoy" userId="f37e9340d8fd78cc" providerId="LiveId" clId="{CF07652C-27F0-4D8D-9A98-2E5F3542BB9D}" dt="2025-05-05T01:08:19.566" v="516" actId="123"/>
        <pc:sldMkLst>
          <pc:docMk/>
          <pc:sldMk cId="2578697006" sldId="312"/>
        </pc:sldMkLst>
        <pc:spChg chg="mod">
          <ac:chgData name="Gabriel Godoy" userId="f37e9340d8fd78cc" providerId="LiveId" clId="{CF07652C-27F0-4D8D-9A98-2E5F3542BB9D}" dt="2025-05-05T01:08:19.566" v="516" actId="123"/>
          <ac:spMkLst>
            <pc:docMk/>
            <pc:sldMk cId="2578697006" sldId="312"/>
            <ac:spMk id="2" creationId="{A90572E9-8342-DC64-B646-792126DE0568}"/>
          </ac:spMkLst>
        </pc:spChg>
      </pc:sldChg>
      <pc:sldChg chg="modSp add mod">
        <pc:chgData name="Gabriel Godoy" userId="f37e9340d8fd78cc" providerId="LiveId" clId="{CF07652C-27F0-4D8D-9A98-2E5F3542BB9D}" dt="2025-05-05T01:09:02.176" v="523" actId="123"/>
        <pc:sldMkLst>
          <pc:docMk/>
          <pc:sldMk cId="385181449" sldId="313"/>
        </pc:sldMkLst>
        <pc:spChg chg="mod">
          <ac:chgData name="Gabriel Godoy" userId="f37e9340d8fd78cc" providerId="LiveId" clId="{CF07652C-27F0-4D8D-9A98-2E5F3542BB9D}" dt="2025-05-05T01:09:02.176" v="523" actId="123"/>
          <ac:spMkLst>
            <pc:docMk/>
            <pc:sldMk cId="385181449" sldId="313"/>
            <ac:spMk id="2" creationId="{FC97F837-F98C-DF60-CFD3-9AC882244684}"/>
          </ac:spMkLst>
        </pc:spChg>
      </pc:sldChg>
      <pc:sldChg chg="modSp add mod">
        <pc:chgData name="Gabriel Godoy" userId="f37e9340d8fd78cc" providerId="LiveId" clId="{CF07652C-27F0-4D8D-9A98-2E5F3542BB9D}" dt="2025-05-05T01:08:31.912" v="517" actId="123"/>
        <pc:sldMkLst>
          <pc:docMk/>
          <pc:sldMk cId="3130000166" sldId="314"/>
        </pc:sldMkLst>
        <pc:spChg chg="mod">
          <ac:chgData name="Gabriel Godoy" userId="f37e9340d8fd78cc" providerId="LiveId" clId="{CF07652C-27F0-4D8D-9A98-2E5F3542BB9D}" dt="2025-05-05T01:08:31.912" v="517" actId="123"/>
          <ac:spMkLst>
            <pc:docMk/>
            <pc:sldMk cId="3130000166" sldId="314"/>
            <ac:spMk id="2" creationId="{9FC89C9B-40F8-9DF9-8451-3F24384C4708}"/>
          </ac:spMkLst>
        </pc:spChg>
      </pc:sldChg>
      <pc:sldChg chg="modSp add mod">
        <pc:chgData name="Gabriel Godoy" userId="f37e9340d8fd78cc" providerId="LiveId" clId="{CF07652C-27F0-4D8D-9A98-2E5F3542BB9D}" dt="2025-05-05T01:08:54.378" v="521" actId="123"/>
        <pc:sldMkLst>
          <pc:docMk/>
          <pc:sldMk cId="2155445789" sldId="315"/>
        </pc:sldMkLst>
        <pc:spChg chg="mod">
          <ac:chgData name="Gabriel Godoy" userId="f37e9340d8fd78cc" providerId="LiveId" clId="{CF07652C-27F0-4D8D-9A98-2E5F3542BB9D}" dt="2025-05-05T01:08:54.378" v="521" actId="123"/>
          <ac:spMkLst>
            <pc:docMk/>
            <pc:sldMk cId="2155445789" sldId="315"/>
            <ac:spMk id="2" creationId="{F43B80A5-2C99-B4CF-9419-96291273B6CB}"/>
          </ac:spMkLst>
        </pc:spChg>
      </pc:sldChg>
      <pc:sldChg chg="modSp add mod">
        <pc:chgData name="Gabriel Godoy" userId="f37e9340d8fd78cc" providerId="LiveId" clId="{CF07652C-27F0-4D8D-9A98-2E5F3542BB9D}" dt="2025-05-05T01:08:58.509" v="522" actId="123"/>
        <pc:sldMkLst>
          <pc:docMk/>
          <pc:sldMk cId="2396054235" sldId="316"/>
        </pc:sldMkLst>
        <pc:spChg chg="mod">
          <ac:chgData name="Gabriel Godoy" userId="f37e9340d8fd78cc" providerId="LiveId" clId="{CF07652C-27F0-4D8D-9A98-2E5F3542BB9D}" dt="2025-05-05T01:08:58.509" v="522" actId="123"/>
          <ac:spMkLst>
            <pc:docMk/>
            <pc:sldMk cId="2396054235" sldId="316"/>
            <ac:spMk id="2" creationId="{3AF33F84-756D-A7F4-72D1-625B6B9AF74E}"/>
          </ac:spMkLst>
        </pc:spChg>
      </pc:sldChg>
      <pc:sldChg chg="modSp add mod">
        <pc:chgData name="Gabriel Godoy" userId="f37e9340d8fd78cc" providerId="LiveId" clId="{CF07652C-27F0-4D8D-9A98-2E5F3542BB9D}" dt="2025-05-05T01:09:08.042" v="524" actId="123"/>
        <pc:sldMkLst>
          <pc:docMk/>
          <pc:sldMk cId="1845265713" sldId="317"/>
        </pc:sldMkLst>
        <pc:spChg chg="mod">
          <ac:chgData name="Gabriel Godoy" userId="f37e9340d8fd78cc" providerId="LiveId" clId="{CF07652C-27F0-4D8D-9A98-2E5F3542BB9D}" dt="2025-05-05T01:09:08.042" v="524" actId="123"/>
          <ac:spMkLst>
            <pc:docMk/>
            <pc:sldMk cId="1845265713" sldId="317"/>
            <ac:spMk id="2" creationId="{4F4ECC05-12A8-E27A-DA1D-E2166E8607E2}"/>
          </ac:spMkLst>
        </pc:spChg>
      </pc:sldChg>
      <pc:sldChg chg="modSp add mod">
        <pc:chgData name="Gabriel Godoy" userId="f37e9340d8fd78cc" providerId="LiveId" clId="{CF07652C-27F0-4D8D-9A98-2E5F3542BB9D}" dt="2025-05-05T01:09:13.728" v="526" actId="123"/>
        <pc:sldMkLst>
          <pc:docMk/>
          <pc:sldMk cId="4212873730" sldId="318"/>
        </pc:sldMkLst>
        <pc:spChg chg="mod">
          <ac:chgData name="Gabriel Godoy" userId="f37e9340d8fd78cc" providerId="LiveId" clId="{CF07652C-27F0-4D8D-9A98-2E5F3542BB9D}" dt="2025-05-05T01:09:13.728" v="526" actId="123"/>
          <ac:spMkLst>
            <pc:docMk/>
            <pc:sldMk cId="4212873730" sldId="318"/>
            <ac:spMk id="2" creationId="{2BA635FF-B0C7-7D04-7331-287F61B240F6}"/>
          </ac:spMkLst>
        </pc:spChg>
      </pc:sldChg>
    </pc:docChg>
  </pc:docChgLst>
  <pc:docChgLst>
    <pc:chgData name="Gabriel Godoy" userId="f37e9340d8fd78cc" providerId="LiveId" clId="{BD0BF83A-CD74-4D14-9667-212F73C8C0B9}"/>
    <pc:docChg chg="undo custSel addSld modSld">
      <pc:chgData name="Gabriel Godoy" userId="f37e9340d8fd78cc" providerId="LiveId" clId="{BD0BF83A-CD74-4D14-9667-212F73C8C0B9}" dt="2024-11-06T00:37:27.364" v="71"/>
      <pc:docMkLst>
        <pc:docMk/>
      </pc:docMkLst>
      <pc:sldChg chg="modSp add mod">
        <pc:chgData name="Gabriel Godoy" userId="f37e9340d8fd78cc" providerId="LiveId" clId="{BD0BF83A-CD74-4D14-9667-212F73C8C0B9}" dt="2024-11-06T00:37:00.797" v="68" actId="20577"/>
        <pc:sldMkLst>
          <pc:docMk/>
          <pc:sldMk cId="298408462" sldId="497"/>
        </pc:sldMkLst>
      </pc:sldChg>
      <pc:sldChg chg="addSp modSp add mod">
        <pc:chgData name="Gabriel Godoy" userId="f37e9340d8fd78cc" providerId="LiveId" clId="{BD0BF83A-CD74-4D14-9667-212F73C8C0B9}" dt="2024-11-06T00:37:27.364" v="71"/>
        <pc:sldMkLst>
          <pc:docMk/>
          <pc:sldMk cId="1611918864" sldId="498"/>
        </pc:sldMkLst>
      </pc:sldChg>
    </pc:docChg>
  </pc:docChgLst>
  <pc:docChgLst>
    <pc:chgData name="Gabriel Godoy" userId="f37e9340d8fd78cc" providerId="LiveId" clId="{B193FA8D-3661-4839-81D7-FD7198875F09}"/>
    <pc:docChg chg="custSel modSld">
      <pc:chgData name="Gabriel Godoy" userId="f37e9340d8fd78cc" providerId="LiveId" clId="{B193FA8D-3661-4839-81D7-FD7198875F09}" dt="2024-11-01T22:47:35.216" v="15" actId="14100"/>
      <pc:docMkLst>
        <pc:docMk/>
      </pc:docMkLst>
      <pc:sldChg chg="addSp delSp modSp mod">
        <pc:chgData name="Gabriel Godoy" userId="f37e9340d8fd78cc" providerId="LiveId" clId="{B193FA8D-3661-4839-81D7-FD7198875F09}" dt="2024-11-01T22:47:35.216" v="15" actId="14100"/>
        <pc:sldMkLst>
          <pc:docMk/>
          <pc:sldMk cId="108521790" sldId="422"/>
        </pc:sldMkLst>
      </pc:sldChg>
    </pc:docChg>
  </pc:docChgLst>
  <pc:docChgLst>
    <pc:chgData name="Gabriel Godoy" userId="f37e9340d8fd78cc" providerId="LiveId" clId="{B7334160-2B8E-4A75-91B6-BDF906213D88}"/>
    <pc:docChg chg="undo redo custSel addSld delSld modSld sldOrd">
      <pc:chgData name="Gabriel Godoy" userId="f37e9340d8fd78cc" providerId="LiveId" clId="{B7334160-2B8E-4A75-91B6-BDF906213D88}" dt="2024-11-04T01:56:49.226" v="5707" actId="1076"/>
      <pc:docMkLst>
        <pc:docMk/>
      </pc:docMkLst>
      <pc:sldChg chg="modSp del mod">
        <pc:chgData name="Gabriel Godoy" userId="f37e9340d8fd78cc" providerId="LiveId" clId="{B7334160-2B8E-4A75-91B6-BDF906213D88}" dt="2024-11-02T23:22:33.712" v="5460" actId="47"/>
        <pc:sldMkLst>
          <pc:docMk/>
          <pc:sldMk cId="0" sldId="257"/>
        </pc:sldMkLst>
      </pc:sldChg>
      <pc:sldChg chg="addSp delSp modSp add mod">
        <pc:chgData name="Gabriel Godoy" userId="f37e9340d8fd78cc" providerId="LiveId" clId="{B7334160-2B8E-4A75-91B6-BDF906213D88}" dt="2024-11-02T23:23:00.283" v="5464" actId="207"/>
        <pc:sldMkLst>
          <pc:docMk/>
          <pc:sldMk cId="0" sldId="258"/>
        </pc:sldMkLst>
      </pc:sldChg>
      <pc:sldChg chg="add del">
        <pc:chgData name="Gabriel Godoy" userId="f37e9340d8fd78cc" providerId="LiveId" clId="{B7334160-2B8E-4A75-91B6-BDF906213D88}" dt="2024-10-31T04:16:12.169" v="2018" actId="47"/>
        <pc:sldMkLst>
          <pc:docMk/>
          <pc:sldMk cId="0" sldId="263"/>
        </pc:sldMkLst>
      </pc:sldChg>
      <pc:sldChg chg="add del">
        <pc:chgData name="Gabriel Godoy" userId="f37e9340d8fd78cc" providerId="LiveId" clId="{B7334160-2B8E-4A75-91B6-BDF906213D88}" dt="2024-10-31T04:16:12.169" v="2018" actId="47"/>
        <pc:sldMkLst>
          <pc:docMk/>
          <pc:sldMk cId="0" sldId="268"/>
        </pc:sldMkLst>
      </pc:sldChg>
      <pc:sldChg chg="del">
        <pc:chgData name="Gabriel Godoy" userId="f37e9340d8fd78cc" providerId="LiveId" clId="{B7334160-2B8E-4A75-91B6-BDF906213D88}" dt="2024-10-31T04:16:12.169" v="2018" actId="47"/>
        <pc:sldMkLst>
          <pc:docMk/>
          <pc:sldMk cId="896467447" sldId="285"/>
        </pc:sldMkLst>
      </pc:sldChg>
      <pc:sldChg chg="del">
        <pc:chgData name="Gabriel Godoy" userId="f37e9340d8fd78cc" providerId="LiveId" clId="{B7334160-2B8E-4A75-91B6-BDF906213D88}" dt="2024-10-31T04:16:12.169" v="2018" actId="47"/>
        <pc:sldMkLst>
          <pc:docMk/>
          <pc:sldMk cId="768919780" sldId="286"/>
        </pc:sldMkLst>
      </pc:sldChg>
      <pc:sldChg chg="del">
        <pc:chgData name="Gabriel Godoy" userId="f37e9340d8fd78cc" providerId="LiveId" clId="{B7334160-2B8E-4A75-91B6-BDF906213D88}" dt="2024-10-31T04:16:12.169" v="2018" actId="47"/>
        <pc:sldMkLst>
          <pc:docMk/>
          <pc:sldMk cId="3057360037" sldId="310"/>
        </pc:sldMkLst>
      </pc:sldChg>
      <pc:sldChg chg="del">
        <pc:chgData name="Gabriel Godoy" userId="f37e9340d8fd78cc" providerId="LiveId" clId="{B7334160-2B8E-4A75-91B6-BDF906213D88}" dt="2024-10-31T04:16:12.169" v="2018" actId="47"/>
        <pc:sldMkLst>
          <pc:docMk/>
          <pc:sldMk cId="470540417" sldId="311"/>
        </pc:sldMkLst>
      </pc:sldChg>
      <pc:sldChg chg="del">
        <pc:chgData name="Gabriel Godoy" userId="f37e9340d8fd78cc" providerId="LiveId" clId="{B7334160-2B8E-4A75-91B6-BDF906213D88}" dt="2024-10-31T04:16:12.169" v="2018" actId="47"/>
        <pc:sldMkLst>
          <pc:docMk/>
          <pc:sldMk cId="2195266770" sldId="312"/>
        </pc:sldMkLst>
      </pc:sldChg>
      <pc:sldChg chg="del">
        <pc:chgData name="Gabriel Godoy" userId="f37e9340d8fd78cc" providerId="LiveId" clId="{B7334160-2B8E-4A75-91B6-BDF906213D88}" dt="2024-10-31T04:16:12.169" v="2018" actId="47"/>
        <pc:sldMkLst>
          <pc:docMk/>
          <pc:sldMk cId="3274844931" sldId="313"/>
        </pc:sldMkLst>
      </pc:sldChg>
      <pc:sldChg chg="del">
        <pc:chgData name="Gabriel Godoy" userId="f37e9340d8fd78cc" providerId="LiveId" clId="{B7334160-2B8E-4A75-91B6-BDF906213D88}" dt="2024-10-31T04:16:12.169" v="2018" actId="47"/>
        <pc:sldMkLst>
          <pc:docMk/>
          <pc:sldMk cId="137437593" sldId="314"/>
        </pc:sldMkLst>
      </pc:sldChg>
      <pc:sldChg chg="del">
        <pc:chgData name="Gabriel Godoy" userId="f37e9340d8fd78cc" providerId="LiveId" clId="{B7334160-2B8E-4A75-91B6-BDF906213D88}" dt="2024-10-31T04:16:12.169" v="2018" actId="47"/>
        <pc:sldMkLst>
          <pc:docMk/>
          <pc:sldMk cId="648861464" sldId="315"/>
        </pc:sldMkLst>
      </pc:sldChg>
      <pc:sldChg chg="del">
        <pc:chgData name="Gabriel Godoy" userId="f37e9340d8fd78cc" providerId="LiveId" clId="{B7334160-2B8E-4A75-91B6-BDF906213D88}" dt="2024-10-31T04:16:12.169" v="2018" actId="47"/>
        <pc:sldMkLst>
          <pc:docMk/>
          <pc:sldMk cId="4180841748" sldId="316"/>
        </pc:sldMkLst>
      </pc:sldChg>
      <pc:sldChg chg="del">
        <pc:chgData name="Gabriel Godoy" userId="f37e9340d8fd78cc" providerId="LiveId" clId="{B7334160-2B8E-4A75-91B6-BDF906213D88}" dt="2024-10-31T04:16:12.169" v="2018" actId="47"/>
        <pc:sldMkLst>
          <pc:docMk/>
          <pc:sldMk cId="2547368277" sldId="317"/>
        </pc:sldMkLst>
      </pc:sldChg>
      <pc:sldChg chg="del">
        <pc:chgData name="Gabriel Godoy" userId="f37e9340d8fd78cc" providerId="LiveId" clId="{B7334160-2B8E-4A75-91B6-BDF906213D88}" dt="2024-10-31T04:16:12.169" v="2018" actId="47"/>
        <pc:sldMkLst>
          <pc:docMk/>
          <pc:sldMk cId="2191723609" sldId="318"/>
        </pc:sldMkLst>
      </pc:sldChg>
      <pc:sldChg chg="del">
        <pc:chgData name="Gabriel Godoy" userId="f37e9340d8fd78cc" providerId="LiveId" clId="{B7334160-2B8E-4A75-91B6-BDF906213D88}" dt="2024-10-31T04:16:12.169" v="2018" actId="47"/>
        <pc:sldMkLst>
          <pc:docMk/>
          <pc:sldMk cId="1765698120" sldId="319"/>
        </pc:sldMkLst>
      </pc:sldChg>
      <pc:sldChg chg="del">
        <pc:chgData name="Gabriel Godoy" userId="f37e9340d8fd78cc" providerId="LiveId" clId="{B7334160-2B8E-4A75-91B6-BDF906213D88}" dt="2024-10-31T04:16:12.169" v="2018" actId="47"/>
        <pc:sldMkLst>
          <pc:docMk/>
          <pc:sldMk cId="3539223272" sldId="320"/>
        </pc:sldMkLst>
      </pc:sldChg>
      <pc:sldChg chg="del">
        <pc:chgData name="Gabriel Godoy" userId="f37e9340d8fd78cc" providerId="LiveId" clId="{B7334160-2B8E-4A75-91B6-BDF906213D88}" dt="2024-10-31T04:16:12.169" v="2018" actId="47"/>
        <pc:sldMkLst>
          <pc:docMk/>
          <pc:sldMk cId="2842225243" sldId="321"/>
        </pc:sldMkLst>
      </pc:sldChg>
      <pc:sldChg chg="del">
        <pc:chgData name="Gabriel Godoy" userId="f37e9340d8fd78cc" providerId="LiveId" clId="{B7334160-2B8E-4A75-91B6-BDF906213D88}" dt="2024-10-31T04:16:12.169" v="2018" actId="47"/>
        <pc:sldMkLst>
          <pc:docMk/>
          <pc:sldMk cId="4087591695" sldId="322"/>
        </pc:sldMkLst>
      </pc:sldChg>
      <pc:sldChg chg="del">
        <pc:chgData name="Gabriel Godoy" userId="f37e9340d8fd78cc" providerId="LiveId" clId="{B7334160-2B8E-4A75-91B6-BDF906213D88}" dt="2024-10-31T04:16:12.169" v="2018" actId="47"/>
        <pc:sldMkLst>
          <pc:docMk/>
          <pc:sldMk cId="992491840" sldId="323"/>
        </pc:sldMkLst>
      </pc:sldChg>
      <pc:sldChg chg="del">
        <pc:chgData name="Gabriel Godoy" userId="f37e9340d8fd78cc" providerId="LiveId" clId="{B7334160-2B8E-4A75-91B6-BDF906213D88}" dt="2024-10-31T04:16:12.169" v="2018" actId="47"/>
        <pc:sldMkLst>
          <pc:docMk/>
          <pc:sldMk cId="388381238" sldId="324"/>
        </pc:sldMkLst>
      </pc:sldChg>
      <pc:sldChg chg="del">
        <pc:chgData name="Gabriel Godoy" userId="f37e9340d8fd78cc" providerId="LiveId" clId="{B7334160-2B8E-4A75-91B6-BDF906213D88}" dt="2024-10-31T04:16:12.169" v="2018" actId="47"/>
        <pc:sldMkLst>
          <pc:docMk/>
          <pc:sldMk cId="1250308174" sldId="325"/>
        </pc:sldMkLst>
      </pc:sldChg>
      <pc:sldChg chg="del">
        <pc:chgData name="Gabriel Godoy" userId="f37e9340d8fd78cc" providerId="LiveId" clId="{B7334160-2B8E-4A75-91B6-BDF906213D88}" dt="2024-10-31T04:16:12.169" v="2018" actId="47"/>
        <pc:sldMkLst>
          <pc:docMk/>
          <pc:sldMk cId="299011557" sldId="326"/>
        </pc:sldMkLst>
      </pc:sldChg>
      <pc:sldChg chg="del">
        <pc:chgData name="Gabriel Godoy" userId="f37e9340d8fd78cc" providerId="LiveId" clId="{B7334160-2B8E-4A75-91B6-BDF906213D88}" dt="2024-10-31T04:16:12.169" v="2018" actId="47"/>
        <pc:sldMkLst>
          <pc:docMk/>
          <pc:sldMk cId="3151645626" sldId="328"/>
        </pc:sldMkLst>
      </pc:sldChg>
      <pc:sldChg chg="del">
        <pc:chgData name="Gabriel Godoy" userId="f37e9340d8fd78cc" providerId="LiveId" clId="{B7334160-2B8E-4A75-91B6-BDF906213D88}" dt="2024-10-31T04:16:12.169" v="2018" actId="47"/>
        <pc:sldMkLst>
          <pc:docMk/>
          <pc:sldMk cId="2917513356" sldId="329"/>
        </pc:sldMkLst>
      </pc:sldChg>
      <pc:sldChg chg="del">
        <pc:chgData name="Gabriel Godoy" userId="f37e9340d8fd78cc" providerId="LiveId" clId="{B7334160-2B8E-4A75-91B6-BDF906213D88}" dt="2024-10-31T04:16:12.169" v="2018" actId="47"/>
        <pc:sldMkLst>
          <pc:docMk/>
          <pc:sldMk cId="2472639728" sldId="330"/>
        </pc:sldMkLst>
      </pc:sldChg>
      <pc:sldChg chg="del">
        <pc:chgData name="Gabriel Godoy" userId="f37e9340d8fd78cc" providerId="LiveId" clId="{B7334160-2B8E-4A75-91B6-BDF906213D88}" dt="2024-10-31T04:16:12.169" v="2018" actId="47"/>
        <pc:sldMkLst>
          <pc:docMk/>
          <pc:sldMk cId="3292594890" sldId="331"/>
        </pc:sldMkLst>
      </pc:sldChg>
      <pc:sldChg chg="del">
        <pc:chgData name="Gabriel Godoy" userId="f37e9340d8fd78cc" providerId="LiveId" clId="{B7334160-2B8E-4A75-91B6-BDF906213D88}" dt="2024-10-31T04:16:12.169" v="2018" actId="47"/>
        <pc:sldMkLst>
          <pc:docMk/>
          <pc:sldMk cId="1428787614" sldId="332"/>
        </pc:sldMkLst>
      </pc:sldChg>
      <pc:sldChg chg="del">
        <pc:chgData name="Gabriel Godoy" userId="f37e9340d8fd78cc" providerId="LiveId" clId="{B7334160-2B8E-4A75-91B6-BDF906213D88}" dt="2024-10-31T04:16:12.169" v="2018" actId="47"/>
        <pc:sldMkLst>
          <pc:docMk/>
          <pc:sldMk cId="2843289893" sldId="333"/>
        </pc:sldMkLst>
      </pc:sldChg>
      <pc:sldChg chg="del">
        <pc:chgData name="Gabriel Godoy" userId="f37e9340d8fd78cc" providerId="LiveId" clId="{B7334160-2B8E-4A75-91B6-BDF906213D88}" dt="2024-10-31T04:16:12.169" v="2018" actId="47"/>
        <pc:sldMkLst>
          <pc:docMk/>
          <pc:sldMk cId="1974838622" sldId="334"/>
        </pc:sldMkLst>
      </pc:sldChg>
      <pc:sldChg chg="del">
        <pc:chgData name="Gabriel Godoy" userId="f37e9340d8fd78cc" providerId="LiveId" clId="{B7334160-2B8E-4A75-91B6-BDF906213D88}" dt="2024-10-31T04:16:12.169" v="2018" actId="47"/>
        <pc:sldMkLst>
          <pc:docMk/>
          <pc:sldMk cId="642081656" sldId="335"/>
        </pc:sldMkLst>
      </pc:sldChg>
      <pc:sldChg chg="del">
        <pc:chgData name="Gabriel Godoy" userId="f37e9340d8fd78cc" providerId="LiveId" clId="{B7334160-2B8E-4A75-91B6-BDF906213D88}" dt="2024-10-31T04:16:12.169" v="2018" actId="47"/>
        <pc:sldMkLst>
          <pc:docMk/>
          <pc:sldMk cId="2882832149" sldId="336"/>
        </pc:sldMkLst>
      </pc:sldChg>
      <pc:sldChg chg="del">
        <pc:chgData name="Gabriel Godoy" userId="f37e9340d8fd78cc" providerId="LiveId" clId="{B7334160-2B8E-4A75-91B6-BDF906213D88}" dt="2024-10-31T04:16:12.169" v="2018" actId="47"/>
        <pc:sldMkLst>
          <pc:docMk/>
          <pc:sldMk cId="1210092961" sldId="337"/>
        </pc:sldMkLst>
      </pc:sldChg>
      <pc:sldChg chg="del">
        <pc:chgData name="Gabriel Godoy" userId="f37e9340d8fd78cc" providerId="LiveId" clId="{B7334160-2B8E-4A75-91B6-BDF906213D88}" dt="2024-10-31T04:16:12.169" v="2018" actId="47"/>
        <pc:sldMkLst>
          <pc:docMk/>
          <pc:sldMk cId="3082160393" sldId="338"/>
        </pc:sldMkLst>
      </pc:sldChg>
      <pc:sldChg chg="del">
        <pc:chgData name="Gabriel Godoy" userId="f37e9340d8fd78cc" providerId="LiveId" clId="{B7334160-2B8E-4A75-91B6-BDF906213D88}" dt="2024-10-31T04:16:12.169" v="2018" actId="47"/>
        <pc:sldMkLst>
          <pc:docMk/>
          <pc:sldMk cId="3098460942" sldId="339"/>
        </pc:sldMkLst>
      </pc:sldChg>
      <pc:sldChg chg="del">
        <pc:chgData name="Gabriel Godoy" userId="f37e9340d8fd78cc" providerId="LiveId" clId="{B7334160-2B8E-4A75-91B6-BDF906213D88}" dt="2024-10-31T04:16:12.169" v="2018" actId="47"/>
        <pc:sldMkLst>
          <pc:docMk/>
          <pc:sldMk cId="983593234" sldId="340"/>
        </pc:sldMkLst>
      </pc:sldChg>
      <pc:sldChg chg="del">
        <pc:chgData name="Gabriel Godoy" userId="f37e9340d8fd78cc" providerId="LiveId" clId="{B7334160-2B8E-4A75-91B6-BDF906213D88}" dt="2024-10-31T04:16:12.169" v="2018" actId="47"/>
        <pc:sldMkLst>
          <pc:docMk/>
          <pc:sldMk cId="2473222140" sldId="341"/>
        </pc:sldMkLst>
      </pc:sldChg>
      <pc:sldChg chg="del">
        <pc:chgData name="Gabriel Godoy" userId="f37e9340d8fd78cc" providerId="LiveId" clId="{B7334160-2B8E-4A75-91B6-BDF906213D88}" dt="2024-10-31T04:16:12.169" v="2018" actId="47"/>
        <pc:sldMkLst>
          <pc:docMk/>
          <pc:sldMk cId="3215148491" sldId="342"/>
        </pc:sldMkLst>
      </pc:sldChg>
      <pc:sldChg chg="del">
        <pc:chgData name="Gabriel Godoy" userId="f37e9340d8fd78cc" providerId="LiveId" clId="{B7334160-2B8E-4A75-91B6-BDF906213D88}" dt="2024-10-31T04:16:12.169" v="2018" actId="47"/>
        <pc:sldMkLst>
          <pc:docMk/>
          <pc:sldMk cId="1691690489" sldId="343"/>
        </pc:sldMkLst>
      </pc:sldChg>
      <pc:sldChg chg="del">
        <pc:chgData name="Gabriel Godoy" userId="f37e9340d8fd78cc" providerId="LiveId" clId="{B7334160-2B8E-4A75-91B6-BDF906213D88}" dt="2024-10-31T04:16:12.169" v="2018" actId="47"/>
        <pc:sldMkLst>
          <pc:docMk/>
          <pc:sldMk cId="4111329126" sldId="344"/>
        </pc:sldMkLst>
      </pc:sldChg>
      <pc:sldChg chg="del">
        <pc:chgData name="Gabriel Godoy" userId="f37e9340d8fd78cc" providerId="LiveId" clId="{B7334160-2B8E-4A75-91B6-BDF906213D88}" dt="2024-10-31T04:16:12.169" v="2018" actId="47"/>
        <pc:sldMkLst>
          <pc:docMk/>
          <pc:sldMk cId="4198230371" sldId="345"/>
        </pc:sldMkLst>
      </pc:sldChg>
      <pc:sldChg chg="del">
        <pc:chgData name="Gabriel Godoy" userId="f37e9340d8fd78cc" providerId="LiveId" clId="{B7334160-2B8E-4A75-91B6-BDF906213D88}" dt="2024-10-31T04:16:12.169" v="2018" actId="47"/>
        <pc:sldMkLst>
          <pc:docMk/>
          <pc:sldMk cId="3396699604" sldId="346"/>
        </pc:sldMkLst>
      </pc:sldChg>
      <pc:sldChg chg="del">
        <pc:chgData name="Gabriel Godoy" userId="f37e9340d8fd78cc" providerId="LiveId" clId="{B7334160-2B8E-4A75-91B6-BDF906213D88}" dt="2024-10-31T04:16:12.169" v="2018" actId="47"/>
        <pc:sldMkLst>
          <pc:docMk/>
          <pc:sldMk cId="1704369698" sldId="347"/>
        </pc:sldMkLst>
      </pc:sldChg>
      <pc:sldChg chg="del">
        <pc:chgData name="Gabriel Godoy" userId="f37e9340d8fd78cc" providerId="LiveId" clId="{B7334160-2B8E-4A75-91B6-BDF906213D88}" dt="2024-10-31T04:16:12.169" v="2018" actId="47"/>
        <pc:sldMkLst>
          <pc:docMk/>
          <pc:sldMk cId="1195798343" sldId="348"/>
        </pc:sldMkLst>
      </pc:sldChg>
      <pc:sldChg chg="del">
        <pc:chgData name="Gabriel Godoy" userId="f37e9340d8fd78cc" providerId="LiveId" clId="{B7334160-2B8E-4A75-91B6-BDF906213D88}" dt="2024-10-31T04:16:12.169" v="2018" actId="47"/>
        <pc:sldMkLst>
          <pc:docMk/>
          <pc:sldMk cId="2804939120" sldId="349"/>
        </pc:sldMkLst>
      </pc:sldChg>
      <pc:sldChg chg="del">
        <pc:chgData name="Gabriel Godoy" userId="f37e9340d8fd78cc" providerId="LiveId" clId="{B7334160-2B8E-4A75-91B6-BDF906213D88}" dt="2024-10-31T04:16:12.169" v="2018" actId="47"/>
        <pc:sldMkLst>
          <pc:docMk/>
          <pc:sldMk cId="3999946431" sldId="350"/>
        </pc:sldMkLst>
      </pc:sldChg>
      <pc:sldChg chg="del">
        <pc:chgData name="Gabriel Godoy" userId="f37e9340d8fd78cc" providerId="LiveId" clId="{B7334160-2B8E-4A75-91B6-BDF906213D88}" dt="2024-10-31T04:16:12.169" v="2018" actId="47"/>
        <pc:sldMkLst>
          <pc:docMk/>
          <pc:sldMk cId="3161175599" sldId="351"/>
        </pc:sldMkLst>
      </pc:sldChg>
      <pc:sldChg chg="del">
        <pc:chgData name="Gabriel Godoy" userId="f37e9340d8fd78cc" providerId="LiveId" clId="{B7334160-2B8E-4A75-91B6-BDF906213D88}" dt="2024-10-31T04:16:12.169" v="2018" actId="47"/>
        <pc:sldMkLst>
          <pc:docMk/>
          <pc:sldMk cId="3508470572" sldId="352"/>
        </pc:sldMkLst>
      </pc:sldChg>
      <pc:sldChg chg="del">
        <pc:chgData name="Gabriel Godoy" userId="f37e9340d8fd78cc" providerId="LiveId" clId="{B7334160-2B8E-4A75-91B6-BDF906213D88}" dt="2024-10-31T04:16:12.169" v="2018" actId="47"/>
        <pc:sldMkLst>
          <pc:docMk/>
          <pc:sldMk cId="2253870715" sldId="353"/>
        </pc:sldMkLst>
      </pc:sldChg>
      <pc:sldChg chg="del">
        <pc:chgData name="Gabriel Godoy" userId="f37e9340d8fd78cc" providerId="LiveId" clId="{B7334160-2B8E-4A75-91B6-BDF906213D88}" dt="2024-10-31T04:16:12.169" v="2018" actId="47"/>
        <pc:sldMkLst>
          <pc:docMk/>
          <pc:sldMk cId="173041921" sldId="354"/>
        </pc:sldMkLst>
      </pc:sldChg>
      <pc:sldChg chg="del">
        <pc:chgData name="Gabriel Godoy" userId="f37e9340d8fd78cc" providerId="LiveId" clId="{B7334160-2B8E-4A75-91B6-BDF906213D88}" dt="2024-10-31T04:16:12.169" v="2018" actId="47"/>
        <pc:sldMkLst>
          <pc:docMk/>
          <pc:sldMk cId="1885512595" sldId="355"/>
        </pc:sldMkLst>
      </pc:sldChg>
      <pc:sldChg chg="del">
        <pc:chgData name="Gabriel Godoy" userId="f37e9340d8fd78cc" providerId="LiveId" clId="{B7334160-2B8E-4A75-91B6-BDF906213D88}" dt="2024-10-31T04:16:12.169" v="2018" actId="47"/>
        <pc:sldMkLst>
          <pc:docMk/>
          <pc:sldMk cId="2090042554" sldId="356"/>
        </pc:sldMkLst>
      </pc:sldChg>
      <pc:sldChg chg="del">
        <pc:chgData name="Gabriel Godoy" userId="f37e9340d8fd78cc" providerId="LiveId" clId="{B7334160-2B8E-4A75-91B6-BDF906213D88}" dt="2024-10-31T04:16:12.169" v="2018" actId="47"/>
        <pc:sldMkLst>
          <pc:docMk/>
          <pc:sldMk cId="3204244937" sldId="357"/>
        </pc:sldMkLst>
      </pc:sldChg>
      <pc:sldChg chg="del">
        <pc:chgData name="Gabriel Godoy" userId="f37e9340d8fd78cc" providerId="LiveId" clId="{B7334160-2B8E-4A75-91B6-BDF906213D88}" dt="2024-10-31T04:16:12.169" v="2018" actId="47"/>
        <pc:sldMkLst>
          <pc:docMk/>
          <pc:sldMk cId="2210990829" sldId="358"/>
        </pc:sldMkLst>
      </pc:sldChg>
      <pc:sldChg chg="del">
        <pc:chgData name="Gabriel Godoy" userId="f37e9340d8fd78cc" providerId="LiveId" clId="{B7334160-2B8E-4A75-91B6-BDF906213D88}" dt="2024-10-31T04:16:12.169" v="2018" actId="47"/>
        <pc:sldMkLst>
          <pc:docMk/>
          <pc:sldMk cId="2554997173" sldId="359"/>
        </pc:sldMkLst>
      </pc:sldChg>
      <pc:sldChg chg="del">
        <pc:chgData name="Gabriel Godoy" userId="f37e9340d8fd78cc" providerId="LiveId" clId="{B7334160-2B8E-4A75-91B6-BDF906213D88}" dt="2024-10-31T04:16:12.169" v="2018" actId="47"/>
        <pc:sldMkLst>
          <pc:docMk/>
          <pc:sldMk cId="2533266366" sldId="360"/>
        </pc:sldMkLst>
      </pc:sldChg>
      <pc:sldChg chg="del">
        <pc:chgData name="Gabriel Godoy" userId="f37e9340d8fd78cc" providerId="LiveId" clId="{B7334160-2B8E-4A75-91B6-BDF906213D88}" dt="2024-10-31T04:16:12.169" v="2018" actId="47"/>
        <pc:sldMkLst>
          <pc:docMk/>
          <pc:sldMk cId="2059440227" sldId="361"/>
        </pc:sldMkLst>
      </pc:sldChg>
      <pc:sldChg chg="del">
        <pc:chgData name="Gabriel Godoy" userId="f37e9340d8fd78cc" providerId="LiveId" clId="{B7334160-2B8E-4A75-91B6-BDF906213D88}" dt="2024-10-31T04:16:12.169" v="2018" actId="47"/>
        <pc:sldMkLst>
          <pc:docMk/>
          <pc:sldMk cId="1656606953" sldId="362"/>
        </pc:sldMkLst>
      </pc:sldChg>
      <pc:sldChg chg="del">
        <pc:chgData name="Gabriel Godoy" userId="f37e9340d8fd78cc" providerId="LiveId" clId="{B7334160-2B8E-4A75-91B6-BDF906213D88}" dt="2024-10-31T04:16:12.169" v="2018" actId="47"/>
        <pc:sldMkLst>
          <pc:docMk/>
          <pc:sldMk cId="2409862970" sldId="363"/>
        </pc:sldMkLst>
      </pc:sldChg>
      <pc:sldChg chg="del">
        <pc:chgData name="Gabriel Godoy" userId="f37e9340d8fd78cc" providerId="LiveId" clId="{B7334160-2B8E-4A75-91B6-BDF906213D88}" dt="2024-10-31T04:16:12.169" v="2018" actId="47"/>
        <pc:sldMkLst>
          <pc:docMk/>
          <pc:sldMk cId="711556784" sldId="364"/>
        </pc:sldMkLst>
      </pc:sldChg>
      <pc:sldChg chg="del">
        <pc:chgData name="Gabriel Godoy" userId="f37e9340d8fd78cc" providerId="LiveId" clId="{B7334160-2B8E-4A75-91B6-BDF906213D88}" dt="2024-10-31T04:16:12.169" v="2018" actId="47"/>
        <pc:sldMkLst>
          <pc:docMk/>
          <pc:sldMk cId="1750048462" sldId="365"/>
        </pc:sldMkLst>
      </pc:sldChg>
      <pc:sldChg chg="del">
        <pc:chgData name="Gabriel Godoy" userId="f37e9340d8fd78cc" providerId="LiveId" clId="{B7334160-2B8E-4A75-91B6-BDF906213D88}" dt="2024-10-31T04:16:12.169" v="2018" actId="47"/>
        <pc:sldMkLst>
          <pc:docMk/>
          <pc:sldMk cId="2268785482" sldId="366"/>
        </pc:sldMkLst>
      </pc:sldChg>
      <pc:sldChg chg="del">
        <pc:chgData name="Gabriel Godoy" userId="f37e9340d8fd78cc" providerId="LiveId" clId="{B7334160-2B8E-4A75-91B6-BDF906213D88}" dt="2024-10-31T04:16:12.169" v="2018" actId="47"/>
        <pc:sldMkLst>
          <pc:docMk/>
          <pc:sldMk cId="2811771205" sldId="367"/>
        </pc:sldMkLst>
      </pc:sldChg>
      <pc:sldChg chg="del">
        <pc:chgData name="Gabriel Godoy" userId="f37e9340d8fd78cc" providerId="LiveId" clId="{B7334160-2B8E-4A75-91B6-BDF906213D88}" dt="2024-10-31T04:16:12.169" v="2018" actId="47"/>
        <pc:sldMkLst>
          <pc:docMk/>
          <pc:sldMk cId="2595463115" sldId="368"/>
        </pc:sldMkLst>
      </pc:sldChg>
      <pc:sldChg chg="del">
        <pc:chgData name="Gabriel Godoy" userId="f37e9340d8fd78cc" providerId="LiveId" clId="{B7334160-2B8E-4A75-91B6-BDF906213D88}" dt="2024-10-31T04:16:12.169" v="2018" actId="47"/>
        <pc:sldMkLst>
          <pc:docMk/>
          <pc:sldMk cId="1237493319" sldId="369"/>
        </pc:sldMkLst>
      </pc:sldChg>
      <pc:sldChg chg="del">
        <pc:chgData name="Gabriel Godoy" userId="f37e9340d8fd78cc" providerId="LiveId" clId="{B7334160-2B8E-4A75-91B6-BDF906213D88}" dt="2024-10-31T04:16:12.169" v="2018" actId="47"/>
        <pc:sldMkLst>
          <pc:docMk/>
          <pc:sldMk cId="204659570" sldId="370"/>
        </pc:sldMkLst>
      </pc:sldChg>
      <pc:sldChg chg="del">
        <pc:chgData name="Gabriel Godoy" userId="f37e9340d8fd78cc" providerId="LiveId" clId="{B7334160-2B8E-4A75-91B6-BDF906213D88}" dt="2024-10-31T04:16:12.169" v="2018" actId="47"/>
        <pc:sldMkLst>
          <pc:docMk/>
          <pc:sldMk cId="878784586" sldId="371"/>
        </pc:sldMkLst>
      </pc:sldChg>
      <pc:sldChg chg="del">
        <pc:chgData name="Gabriel Godoy" userId="f37e9340d8fd78cc" providerId="LiveId" clId="{B7334160-2B8E-4A75-91B6-BDF906213D88}" dt="2024-10-31T04:16:12.169" v="2018" actId="47"/>
        <pc:sldMkLst>
          <pc:docMk/>
          <pc:sldMk cId="1090139016" sldId="372"/>
        </pc:sldMkLst>
      </pc:sldChg>
      <pc:sldChg chg="modSp del mod">
        <pc:chgData name="Gabriel Godoy" userId="f37e9340d8fd78cc" providerId="LiveId" clId="{B7334160-2B8E-4A75-91B6-BDF906213D88}" dt="2024-10-31T04:16:12.169" v="2018" actId="47"/>
        <pc:sldMkLst>
          <pc:docMk/>
          <pc:sldMk cId="3101953145" sldId="373"/>
        </pc:sldMkLst>
      </pc:sldChg>
      <pc:sldChg chg="del">
        <pc:chgData name="Gabriel Godoy" userId="f37e9340d8fd78cc" providerId="LiveId" clId="{B7334160-2B8E-4A75-91B6-BDF906213D88}" dt="2024-10-31T04:16:12.169" v="2018" actId="47"/>
        <pc:sldMkLst>
          <pc:docMk/>
          <pc:sldMk cId="4234745479" sldId="374"/>
        </pc:sldMkLst>
      </pc:sldChg>
      <pc:sldChg chg="del">
        <pc:chgData name="Gabriel Godoy" userId="f37e9340d8fd78cc" providerId="LiveId" clId="{B7334160-2B8E-4A75-91B6-BDF906213D88}" dt="2024-10-31T04:16:12.169" v="2018" actId="47"/>
        <pc:sldMkLst>
          <pc:docMk/>
          <pc:sldMk cId="562291244" sldId="375"/>
        </pc:sldMkLst>
      </pc:sldChg>
      <pc:sldChg chg="del">
        <pc:chgData name="Gabriel Godoy" userId="f37e9340d8fd78cc" providerId="LiveId" clId="{B7334160-2B8E-4A75-91B6-BDF906213D88}" dt="2024-10-31T04:16:12.169" v="2018" actId="47"/>
        <pc:sldMkLst>
          <pc:docMk/>
          <pc:sldMk cId="1469515436" sldId="376"/>
        </pc:sldMkLst>
      </pc:sldChg>
      <pc:sldChg chg="del">
        <pc:chgData name="Gabriel Godoy" userId="f37e9340d8fd78cc" providerId="LiveId" clId="{B7334160-2B8E-4A75-91B6-BDF906213D88}" dt="2024-10-31T04:16:12.169" v="2018" actId="47"/>
        <pc:sldMkLst>
          <pc:docMk/>
          <pc:sldMk cId="48709597" sldId="377"/>
        </pc:sldMkLst>
      </pc:sldChg>
      <pc:sldChg chg="del">
        <pc:chgData name="Gabriel Godoy" userId="f37e9340d8fd78cc" providerId="LiveId" clId="{B7334160-2B8E-4A75-91B6-BDF906213D88}" dt="2024-10-31T04:16:12.169" v="2018" actId="47"/>
        <pc:sldMkLst>
          <pc:docMk/>
          <pc:sldMk cId="2644113342" sldId="378"/>
        </pc:sldMkLst>
      </pc:sldChg>
      <pc:sldChg chg="del">
        <pc:chgData name="Gabriel Godoy" userId="f37e9340d8fd78cc" providerId="LiveId" clId="{B7334160-2B8E-4A75-91B6-BDF906213D88}" dt="2024-10-31T04:16:12.169" v="2018" actId="47"/>
        <pc:sldMkLst>
          <pc:docMk/>
          <pc:sldMk cId="276669762" sldId="379"/>
        </pc:sldMkLst>
      </pc:sldChg>
      <pc:sldChg chg="del">
        <pc:chgData name="Gabriel Godoy" userId="f37e9340d8fd78cc" providerId="LiveId" clId="{B7334160-2B8E-4A75-91B6-BDF906213D88}" dt="2024-10-31T04:16:12.169" v="2018" actId="47"/>
        <pc:sldMkLst>
          <pc:docMk/>
          <pc:sldMk cId="224871305" sldId="380"/>
        </pc:sldMkLst>
      </pc:sldChg>
      <pc:sldChg chg="modSp del mod">
        <pc:chgData name="Gabriel Godoy" userId="f37e9340d8fd78cc" providerId="LiveId" clId="{B7334160-2B8E-4A75-91B6-BDF906213D88}" dt="2024-10-31T04:16:12.169" v="2018" actId="47"/>
        <pc:sldMkLst>
          <pc:docMk/>
          <pc:sldMk cId="4037511126" sldId="381"/>
        </pc:sldMkLst>
      </pc:sldChg>
      <pc:sldChg chg="modSp del mod">
        <pc:chgData name="Gabriel Godoy" userId="f37e9340d8fd78cc" providerId="LiveId" clId="{B7334160-2B8E-4A75-91B6-BDF906213D88}" dt="2024-10-31T04:16:12.169" v="2018" actId="47"/>
        <pc:sldMkLst>
          <pc:docMk/>
          <pc:sldMk cId="551267631" sldId="382"/>
        </pc:sldMkLst>
      </pc:sldChg>
      <pc:sldChg chg="modSp del mod">
        <pc:chgData name="Gabriel Godoy" userId="f37e9340d8fd78cc" providerId="LiveId" clId="{B7334160-2B8E-4A75-91B6-BDF906213D88}" dt="2024-10-31T04:16:12.169" v="2018" actId="47"/>
        <pc:sldMkLst>
          <pc:docMk/>
          <pc:sldMk cId="4271165333" sldId="383"/>
        </pc:sldMkLst>
      </pc:sldChg>
      <pc:sldChg chg="modSp del mod">
        <pc:chgData name="Gabriel Godoy" userId="f37e9340d8fd78cc" providerId="LiveId" clId="{B7334160-2B8E-4A75-91B6-BDF906213D88}" dt="2024-10-31T04:16:12.169" v="2018" actId="47"/>
        <pc:sldMkLst>
          <pc:docMk/>
          <pc:sldMk cId="2749196051" sldId="384"/>
        </pc:sldMkLst>
      </pc:sldChg>
      <pc:sldChg chg="modSp del mod">
        <pc:chgData name="Gabriel Godoy" userId="f37e9340d8fd78cc" providerId="LiveId" clId="{B7334160-2B8E-4A75-91B6-BDF906213D88}" dt="2024-10-31T04:16:12.169" v="2018" actId="47"/>
        <pc:sldMkLst>
          <pc:docMk/>
          <pc:sldMk cId="1909016264" sldId="385"/>
        </pc:sldMkLst>
      </pc:sldChg>
      <pc:sldChg chg="modSp del mod">
        <pc:chgData name="Gabriel Godoy" userId="f37e9340d8fd78cc" providerId="LiveId" clId="{B7334160-2B8E-4A75-91B6-BDF906213D88}" dt="2024-10-31T04:16:12.169" v="2018" actId="47"/>
        <pc:sldMkLst>
          <pc:docMk/>
          <pc:sldMk cId="584403220" sldId="386"/>
        </pc:sldMkLst>
      </pc:sldChg>
      <pc:sldChg chg="modSp del mod">
        <pc:chgData name="Gabriel Godoy" userId="f37e9340d8fd78cc" providerId="LiveId" clId="{B7334160-2B8E-4A75-91B6-BDF906213D88}" dt="2024-10-31T04:16:12.169" v="2018" actId="47"/>
        <pc:sldMkLst>
          <pc:docMk/>
          <pc:sldMk cId="2352085515" sldId="387"/>
        </pc:sldMkLst>
      </pc:sldChg>
      <pc:sldChg chg="modSp del mod">
        <pc:chgData name="Gabriel Godoy" userId="f37e9340d8fd78cc" providerId="LiveId" clId="{B7334160-2B8E-4A75-91B6-BDF906213D88}" dt="2024-10-31T04:16:12.169" v="2018" actId="47"/>
        <pc:sldMkLst>
          <pc:docMk/>
          <pc:sldMk cId="370598365" sldId="388"/>
        </pc:sldMkLst>
      </pc:sldChg>
      <pc:sldChg chg="modSp del mod">
        <pc:chgData name="Gabriel Godoy" userId="f37e9340d8fd78cc" providerId="LiveId" clId="{B7334160-2B8E-4A75-91B6-BDF906213D88}" dt="2024-10-31T04:16:12.169" v="2018" actId="47"/>
        <pc:sldMkLst>
          <pc:docMk/>
          <pc:sldMk cId="355166762" sldId="389"/>
        </pc:sldMkLst>
      </pc:sldChg>
      <pc:sldChg chg="modSp del mod">
        <pc:chgData name="Gabriel Godoy" userId="f37e9340d8fd78cc" providerId="LiveId" clId="{B7334160-2B8E-4A75-91B6-BDF906213D88}" dt="2024-10-31T04:16:12.169" v="2018" actId="47"/>
        <pc:sldMkLst>
          <pc:docMk/>
          <pc:sldMk cId="2782419209" sldId="390"/>
        </pc:sldMkLst>
      </pc:sldChg>
      <pc:sldChg chg="del">
        <pc:chgData name="Gabriel Godoy" userId="f37e9340d8fd78cc" providerId="LiveId" clId="{B7334160-2B8E-4A75-91B6-BDF906213D88}" dt="2024-10-31T04:16:12.169" v="2018" actId="47"/>
        <pc:sldMkLst>
          <pc:docMk/>
          <pc:sldMk cId="3168034945" sldId="391"/>
        </pc:sldMkLst>
      </pc:sldChg>
      <pc:sldChg chg="del">
        <pc:chgData name="Gabriel Godoy" userId="f37e9340d8fd78cc" providerId="LiveId" clId="{B7334160-2B8E-4A75-91B6-BDF906213D88}" dt="2024-10-31T04:16:12.169" v="2018" actId="47"/>
        <pc:sldMkLst>
          <pc:docMk/>
          <pc:sldMk cId="2406023238" sldId="392"/>
        </pc:sldMkLst>
      </pc:sldChg>
      <pc:sldChg chg="del">
        <pc:chgData name="Gabriel Godoy" userId="f37e9340d8fd78cc" providerId="LiveId" clId="{B7334160-2B8E-4A75-91B6-BDF906213D88}" dt="2024-10-31T04:16:12.169" v="2018" actId="47"/>
        <pc:sldMkLst>
          <pc:docMk/>
          <pc:sldMk cId="1021778508" sldId="393"/>
        </pc:sldMkLst>
      </pc:sldChg>
      <pc:sldChg chg="addSp delSp modSp del mod">
        <pc:chgData name="Gabriel Godoy" userId="f37e9340d8fd78cc" providerId="LiveId" clId="{B7334160-2B8E-4A75-91B6-BDF906213D88}" dt="2024-10-31T04:16:12.169" v="2018" actId="47"/>
        <pc:sldMkLst>
          <pc:docMk/>
          <pc:sldMk cId="515609142" sldId="394"/>
        </pc:sldMkLst>
      </pc:sldChg>
      <pc:sldChg chg="modSp del mod">
        <pc:chgData name="Gabriel Godoy" userId="f37e9340d8fd78cc" providerId="LiveId" clId="{B7334160-2B8E-4A75-91B6-BDF906213D88}" dt="2024-10-31T04:16:12.169" v="2018" actId="47"/>
        <pc:sldMkLst>
          <pc:docMk/>
          <pc:sldMk cId="766082242" sldId="395"/>
        </pc:sldMkLst>
      </pc:sldChg>
      <pc:sldChg chg="addSp delSp modSp add del mod">
        <pc:chgData name="Gabriel Godoy" userId="f37e9340d8fd78cc" providerId="LiveId" clId="{B7334160-2B8E-4A75-91B6-BDF906213D88}" dt="2024-10-31T04:16:12.169" v="2018" actId="47"/>
        <pc:sldMkLst>
          <pc:docMk/>
          <pc:sldMk cId="214456427" sldId="396"/>
        </pc:sldMkLst>
      </pc:sldChg>
      <pc:sldChg chg="delSp modSp add del mod">
        <pc:chgData name="Gabriel Godoy" userId="f37e9340d8fd78cc" providerId="LiveId" clId="{B7334160-2B8E-4A75-91B6-BDF906213D88}" dt="2024-10-31T04:16:12.169" v="2018" actId="47"/>
        <pc:sldMkLst>
          <pc:docMk/>
          <pc:sldMk cId="1086030671" sldId="397"/>
        </pc:sldMkLst>
      </pc:sldChg>
      <pc:sldChg chg="addSp delSp modSp add del mod">
        <pc:chgData name="Gabriel Godoy" userId="f37e9340d8fd78cc" providerId="LiveId" clId="{B7334160-2B8E-4A75-91B6-BDF906213D88}" dt="2024-10-31T04:16:12.169" v="2018" actId="47"/>
        <pc:sldMkLst>
          <pc:docMk/>
          <pc:sldMk cId="2426243819" sldId="398"/>
        </pc:sldMkLst>
      </pc:sldChg>
      <pc:sldChg chg="delSp modSp add del mod">
        <pc:chgData name="Gabriel Godoy" userId="f37e9340d8fd78cc" providerId="LiveId" clId="{B7334160-2B8E-4A75-91B6-BDF906213D88}" dt="2024-10-31T04:16:12.169" v="2018" actId="47"/>
        <pc:sldMkLst>
          <pc:docMk/>
          <pc:sldMk cId="894195038" sldId="399"/>
        </pc:sldMkLst>
      </pc:sldChg>
      <pc:sldChg chg="addSp modSp add del mod ord">
        <pc:chgData name="Gabriel Godoy" userId="f37e9340d8fd78cc" providerId="LiveId" clId="{B7334160-2B8E-4A75-91B6-BDF906213D88}" dt="2024-10-31T04:16:12.169" v="2018" actId="47"/>
        <pc:sldMkLst>
          <pc:docMk/>
          <pc:sldMk cId="3729230796" sldId="400"/>
        </pc:sldMkLst>
      </pc:sldChg>
      <pc:sldChg chg="addSp modSp add del mod">
        <pc:chgData name="Gabriel Godoy" userId="f37e9340d8fd78cc" providerId="LiveId" clId="{B7334160-2B8E-4A75-91B6-BDF906213D88}" dt="2024-10-31T04:16:12.169" v="2018" actId="47"/>
        <pc:sldMkLst>
          <pc:docMk/>
          <pc:sldMk cId="763731685" sldId="401"/>
        </pc:sldMkLst>
      </pc:sldChg>
      <pc:sldChg chg="addSp delSp modSp add del mod">
        <pc:chgData name="Gabriel Godoy" userId="f37e9340d8fd78cc" providerId="LiveId" clId="{B7334160-2B8E-4A75-91B6-BDF906213D88}" dt="2024-10-31T04:16:12.169" v="2018" actId="47"/>
        <pc:sldMkLst>
          <pc:docMk/>
          <pc:sldMk cId="3717108563" sldId="402"/>
        </pc:sldMkLst>
      </pc:sldChg>
      <pc:sldChg chg="addSp delSp modSp add del mod">
        <pc:chgData name="Gabriel Godoy" userId="f37e9340d8fd78cc" providerId="LiveId" clId="{B7334160-2B8E-4A75-91B6-BDF906213D88}" dt="2024-10-31T04:16:12.169" v="2018" actId="47"/>
        <pc:sldMkLst>
          <pc:docMk/>
          <pc:sldMk cId="3360697254" sldId="403"/>
        </pc:sldMkLst>
      </pc:sldChg>
      <pc:sldChg chg="addSp delSp modSp add del mod">
        <pc:chgData name="Gabriel Godoy" userId="f37e9340d8fd78cc" providerId="LiveId" clId="{B7334160-2B8E-4A75-91B6-BDF906213D88}" dt="2024-10-31T04:16:12.169" v="2018" actId="47"/>
        <pc:sldMkLst>
          <pc:docMk/>
          <pc:sldMk cId="2364963521" sldId="404"/>
        </pc:sldMkLst>
      </pc:sldChg>
      <pc:sldChg chg="modSp add del mod ord">
        <pc:chgData name="Gabriel Godoy" userId="f37e9340d8fd78cc" providerId="LiveId" clId="{B7334160-2B8E-4A75-91B6-BDF906213D88}" dt="2024-10-31T04:16:12.169" v="2018" actId="47"/>
        <pc:sldMkLst>
          <pc:docMk/>
          <pc:sldMk cId="3144288255" sldId="405"/>
        </pc:sldMkLst>
      </pc:sldChg>
      <pc:sldChg chg="modSp add del mod">
        <pc:chgData name="Gabriel Godoy" userId="f37e9340d8fd78cc" providerId="LiveId" clId="{B7334160-2B8E-4A75-91B6-BDF906213D88}" dt="2024-11-02T19:13:01.526" v="4849" actId="47"/>
        <pc:sldMkLst>
          <pc:docMk/>
          <pc:sldMk cId="1217035482" sldId="406"/>
        </pc:sldMkLst>
      </pc:sldChg>
      <pc:sldChg chg="modSp add del mod">
        <pc:chgData name="Gabriel Godoy" userId="f37e9340d8fd78cc" providerId="LiveId" clId="{B7334160-2B8E-4A75-91B6-BDF906213D88}" dt="2024-11-02T10:58:51.817" v="2983" actId="2696"/>
        <pc:sldMkLst>
          <pc:docMk/>
          <pc:sldMk cId="301008735" sldId="407"/>
        </pc:sldMkLst>
      </pc:sldChg>
      <pc:sldChg chg="modSp add del mod">
        <pc:chgData name="Gabriel Godoy" userId="f37e9340d8fd78cc" providerId="LiveId" clId="{B7334160-2B8E-4A75-91B6-BDF906213D88}" dt="2024-11-02T10:58:51.817" v="2983" actId="2696"/>
        <pc:sldMkLst>
          <pc:docMk/>
          <pc:sldMk cId="604812761" sldId="408"/>
        </pc:sldMkLst>
      </pc:sldChg>
      <pc:sldChg chg="modSp add del mod">
        <pc:chgData name="Gabriel Godoy" userId="f37e9340d8fd78cc" providerId="LiveId" clId="{B7334160-2B8E-4A75-91B6-BDF906213D88}" dt="2024-11-02T10:58:51.817" v="2983" actId="2696"/>
        <pc:sldMkLst>
          <pc:docMk/>
          <pc:sldMk cId="721797458" sldId="409"/>
        </pc:sldMkLst>
      </pc:sldChg>
      <pc:sldChg chg="modSp add del mod">
        <pc:chgData name="Gabriel Godoy" userId="f37e9340d8fd78cc" providerId="LiveId" clId="{B7334160-2B8E-4A75-91B6-BDF906213D88}" dt="2024-10-31T04:16:12.169" v="2018" actId="47"/>
        <pc:sldMkLst>
          <pc:docMk/>
          <pc:sldMk cId="2918473457" sldId="410"/>
        </pc:sldMkLst>
      </pc:sldChg>
      <pc:sldChg chg="addSp modSp add del mod">
        <pc:chgData name="Gabriel Godoy" userId="f37e9340d8fd78cc" providerId="LiveId" clId="{B7334160-2B8E-4A75-91B6-BDF906213D88}" dt="2024-11-02T19:13:01.526" v="4849" actId="47"/>
        <pc:sldMkLst>
          <pc:docMk/>
          <pc:sldMk cId="3354592973" sldId="410"/>
        </pc:sldMkLst>
      </pc:sldChg>
      <pc:sldChg chg="modSp add del mod">
        <pc:chgData name="Gabriel Godoy" userId="f37e9340d8fd78cc" providerId="LiveId" clId="{B7334160-2B8E-4A75-91B6-BDF906213D88}" dt="2024-10-31T04:16:12.169" v="2018" actId="47"/>
        <pc:sldMkLst>
          <pc:docMk/>
          <pc:sldMk cId="2238083687" sldId="411"/>
        </pc:sldMkLst>
      </pc:sldChg>
      <pc:sldChg chg="addSp delSp modSp add del mod">
        <pc:chgData name="Gabriel Godoy" userId="f37e9340d8fd78cc" providerId="LiveId" clId="{B7334160-2B8E-4A75-91B6-BDF906213D88}" dt="2024-11-02T19:13:01.526" v="4849" actId="47"/>
        <pc:sldMkLst>
          <pc:docMk/>
          <pc:sldMk cId="4214850496" sldId="411"/>
        </pc:sldMkLst>
      </pc:sldChg>
      <pc:sldChg chg="modSp add del mod">
        <pc:chgData name="Gabriel Godoy" userId="f37e9340d8fd78cc" providerId="LiveId" clId="{B7334160-2B8E-4A75-91B6-BDF906213D88}" dt="2024-10-31T04:16:12.169" v="2018" actId="47"/>
        <pc:sldMkLst>
          <pc:docMk/>
          <pc:sldMk cId="2388533954" sldId="412"/>
        </pc:sldMkLst>
      </pc:sldChg>
      <pc:sldChg chg="addSp delSp modSp add del mod">
        <pc:chgData name="Gabriel Godoy" userId="f37e9340d8fd78cc" providerId="LiveId" clId="{B7334160-2B8E-4A75-91B6-BDF906213D88}" dt="2024-11-02T19:13:01.526" v="4849" actId="47"/>
        <pc:sldMkLst>
          <pc:docMk/>
          <pc:sldMk cId="2566521098" sldId="412"/>
        </pc:sldMkLst>
      </pc:sldChg>
      <pc:sldChg chg="addSp delSp modSp add del mod">
        <pc:chgData name="Gabriel Godoy" userId="f37e9340d8fd78cc" providerId="LiveId" clId="{B7334160-2B8E-4A75-91B6-BDF906213D88}" dt="2024-11-02T19:13:01.526" v="4849" actId="47"/>
        <pc:sldMkLst>
          <pc:docMk/>
          <pc:sldMk cId="1692276280" sldId="413"/>
        </pc:sldMkLst>
      </pc:sldChg>
      <pc:sldChg chg="modSp add del mod ord">
        <pc:chgData name="Gabriel Godoy" userId="f37e9340d8fd78cc" providerId="LiveId" clId="{B7334160-2B8E-4A75-91B6-BDF906213D88}" dt="2024-10-31T04:16:12.169" v="2018" actId="47"/>
        <pc:sldMkLst>
          <pc:docMk/>
          <pc:sldMk cId="2507869715" sldId="413"/>
        </pc:sldMkLst>
      </pc:sldChg>
      <pc:sldChg chg="modSp add del mod">
        <pc:chgData name="Gabriel Godoy" userId="f37e9340d8fd78cc" providerId="LiveId" clId="{B7334160-2B8E-4A75-91B6-BDF906213D88}" dt="2024-11-02T19:13:01.526" v="4849" actId="47"/>
        <pc:sldMkLst>
          <pc:docMk/>
          <pc:sldMk cId="76239296" sldId="414"/>
        </pc:sldMkLst>
      </pc:sldChg>
      <pc:sldChg chg="modSp add del mod">
        <pc:chgData name="Gabriel Godoy" userId="f37e9340d8fd78cc" providerId="LiveId" clId="{B7334160-2B8E-4A75-91B6-BDF906213D88}" dt="2024-10-31T04:16:12.169" v="2018" actId="47"/>
        <pc:sldMkLst>
          <pc:docMk/>
          <pc:sldMk cId="2144878668" sldId="414"/>
        </pc:sldMkLst>
      </pc:sldChg>
      <pc:sldChg chg="modSp add del mod">
        <pc:chgData name="Gabriel Godoy" userId="f37e9340d8fd78cc" providerId="LiveId" clId="{B7334160-2B8E-4A75-91B6-BDF906213D88}" dt="2024-11-02T19:13:01.526" v="4849" actId="47"/>
        <pc:sldMkLst>
          <pc:docMk/>
          <pc:sldMk cId="728467958" sldId="415"/>
        </pc:sldMkLst>
      </pc:sldChg>
      <pc:sldChg chg="modSp add del mod">
        <pc:chgData name="Gabriel Godoy" userId="f37e9340d8fd78cc" providerId="LiveId" clId="{B7334160-2B8E-4A75-91B6-BDF906213D88}" dt="2024-10-31T04:16:12.169" v="2018" actId="47"/>
        <pc:sldMkLst>
          <pc:docMk/>
          <pc:sldMk cId="2427926316" sldId="415"/>
        </pc:sldMkLst>
      </pc:sldChg>
      <pc:sldChg chg="addSp delSp modSp add del mod">
        <pc:chgData name="Gabriel Godoy" userId="f37e9340d8fd78cc" providerId="LiveId" clId="{B7334160-2B8E-4A75-91B6-BDF906213D88}" dt="2024-11-02T19:13:01.526" v="4849" actId="47"/>
        <pc:sldMkLst>
          <pc:docMk/>
          <pc:sldMk cId="1381916998" sldId="416"/>
        </pc:sldMkLst>
      </pc:sldChg>
      <pc:sldChg chg="modSp add del mod">
        <pc:chgData name="Gabriel Godoy" userId="f37e9340d8fd78cc" providerId="LiveId" clId="{B7334160-2B8E-4A75-91B6-BDF906213D88}" dt="2024-10-31T04:16:12.169" v="2018" actId="47"/>
        <pc:sldMkLst>
          <pc:docMk/>
          <pc:sldMk cId="3831755294" sldId="416"/>
        </pc:sldMkLst>
      </pc:sldChg>
      <pc:sldChg chg="delSp modSp add del mod">
        <pc:chgData name="Gabriel Godoy" userId="f37e9340d8fd78cc" providerId="LiveId" clId="{B7334160-2B8E-4A75-91B6-BDF906213D88}" dt="2024-10-31T04:16:12.169" v="2018" actId="47"/>
        <pc:sldMkLst>
          <pc:docMk/>
          <pc:sldMk cId="1597713071" sldId="417"/>
        </pc:sldMkLst>
      </pc:sldChg>
      <pc:sldChg chg="modSp add del mod">
        <pc:chgData name="Gabriel Godoy" userId="f37e9340d8fd78cc" providerId="LiveId" clId="{B7334160-2B8E-4A75-91B6-BDF906213D88}" dt="2024-11-02T19:13:01.526" v="4849" actId="47"/>
        <pc:sldMkLst>
          <pc:docMk/>
          <pc:sldMk cId="3679350101" sldId="417"/>
        </pc:sldMkLst>
      </pc:sldChg>
      <pc:sldChg chg="addSp modSp add del mod">
        <pc:chgData name="Gabriel Godoy" userId="f37e9340d8fd78cc" providerId="LiveId" clId="{B7334160-2B8E-4A75-91B6-BDF906213D88}" dt="2024-10-31T04:16:12.169" v="2018" actId="47"/>
        <pc:sldMkLst>
          <pc:docMk/>
          <pc:sldMk cId="3593654994" sldId="418"/>
        </pc:sldMkLst>
      </pc:sldChg>
      <pc:sldChg chg="modSp add del mod ord">
        <pc:chgData name="Gabriel Godoy" userId="f37e9340d8fd78cc" providerId="LiveId" clId="{B7334160-2B8E-4A75-91B6-BDF906213D88}" dt="2024-11-02T19:13:01.526" v="4849" actId="47"/>
        <pc:sldMkLst>
          <pc:docMk/>
          <pc:sldMk cId="3847231965" sldId="418"/>
        </pc:sldMkLst>
      </pc:sldChg>
      <pc:sldChg chg="modSp add del mod">
        <pc:chgData name="Gabriel Godoy" userId="f37e9340d8fd78cc" providerId="LiveId" clId="{B7334160-2B8E-4A75-91B6-BDF906213D88}" dt="2024-10-31T05:00:03.817" v="2362" actId="47"/>
        <pc:sldMkLst>
          <pc:docMk/>
          <pc:sldMk cId="2094776435" sldId="419"/>
        </pc:sldMkLst>
      </pc:sldChg>
      <pc:sldChg chg="addSp modSp add del mod ord">
        <pc:chgData name="Gabriel Godoy" userId="f37e9340d8fd78cc" providerId="LiveId" clId="{B7334160-2B8E-4A75-91B6-BDF906213D88}" dt="2024-10-31T04:16:12.169" v="2018" actId="47"/>
        <pc:sldMkLst>
          <pc:docMk/>
          <pc:sldMk cId="3608457971" sldId="419"/>
        </pc:sldMkLst>
      </pc:sldChg>
      <pc:sldChg chg="modSp add del mod">
        <pc:chgData name="Gabriel Godoy" userId="f37e9340d8fd78cc" providerId="LiveId" clId="{B7334160-2B8E-4A75-91B6-BDF906213D88}" dt="2024-10-31T04:16:12.169" v="2018" actId="47"/>
        <pc:sldMkLst>
          <pc:docMk/>
          <pc:sldMk cId="213425416" sldId="420"/>
        </pc:sldMkLst>
      </pc:sldChg>
      <pc:sldChg chg="modSp add del mod">
        <pc:chgData name="Gabriel Godoy" userId="f37e9340d8fd78cc" providerId="LiveId" clId="{B7334160-2B8E-4A75-91B6-BDF906213D88}" dt="2024-11-02T19:13:01.526" v="4849" actId="47"/>
        <pc:sldMkLst>
          <pc:docMk/>
          <pc:sldMk cId="2954567381" sldId="420"/>
        </pc:sldMkLst>
      </pc:sldChg>
      <pc:sldChg chg="modSp add del mod">
        <pc:chgData name="Gabriel Godoy" userId="f37e9340d8fd78cc" providerId="LiveId" clId="{B7334160-2B8E-4A75-91B6-BDF906213D88}" dt="2024-11-02T19:13:01.526" v="4849" actId="47"/>
        <pc:sldMkLst>
          <pc:docMk/>
          <pc:sldMk cId="285801723" sldId="421"/>
        </pc:sldMkLst>
      </pc:sldChg>
      <pc:sldChg chg="modSp add del mod">
        <pc:chgData name="Gabriel Godoy" userId="f37e9340d8fd78cc" providerId="LiveId" clId="{B7334160-2B8E-4A75-91B6-BDF906213D88}" dt="2024-10-31T04:16:12.169" v="2018" actId="47"/>
        <pc:sldMkLst>
          <pc:docMk/>
          <pc:sldMk cId="906394041" sldId="421"/>
        </pc:sldMkLst>
      </pc:sldChg>
      <pc:sldChg chg="add del">
        <pc:chgData name="Gabriel Godoy" userId="f37e9340d8fd78cc" providerId="LiveId" clId="{B7334160-2B8E-4A75-91B6-BDF906213D88}" dt="2024-11-02T19:13:01.526" v="4849" actId="47"/>
        <pc:sldMkLst>
          <pc:docMk/>
          <pc:sldMk cId="108521790" sldId="422"/>
        </pc:sldMkLst>
      </pc:sldChg>
      <pc:sldChg chg="modSp add del mod">
        <pc:chgData name="Gabriel Godoy" userId="f37e9340d8fd78cc" providerId="LiveId" clId="{B7334160-2B8E-4A75-91B6-BDF906213D88}" dt="2024-10-31T04:16:12.169" v="2018" actId="47"/>
        <pc:sldMkLst>
          <pc:docMk/>
          <pc:sldMk cId="3700788978" sldId="422"/>
        </pc:sldMkLst>
      </pc:sldChg>
      <pc:sldChg chg="modSp add del mod">
        <pc:chgData name="Gabriel Godoy" userId="f37e9340d8fd78cc" providerId="LiveId" clId="{B7334160-2B8E-4A75-91B6-BDF906213D88}" dt="2024-10-31T04:16:12.169" v="2018" actId="47"/>
        <pc:sldMkLst>
          <pc:docMk/>
          <pc:sldMk cId="1337324350" sldId="423"/>
        </pc:sldMkLst>
      </pc:sldChg>
      <pc:sldChg chg="modSp add del mod">
        <pc:chgData name="Gabriel Godoy" userId="f37e9340d8fd78cc" providerId="LiveId" clId="{B7334160-2B8E-4A75-91B6-BDF906213D88}" dt="2024-11-02T19:13:01.526" v="4849" actId="47"/>
        <pc:sldMkLst>
          <pc:docMk/>
          <pc:sldMk cId="1646630382" sldId="423"/>
        </pc:sldMkLst>
      </pc:sldChg>
      <pc:sldChg chg="add del">
        <pc:chgData name="Gabriel Godoy" userId="f37e9340d8fd78cc" providerId="LiveId" clId="{B7334160-2B8E-4A75-91B6-BDF906213D88}" dt="2024-10-31T04:16:12.169" v="2018" actId="47"/>
        <pc:sldMkLst>
          <pc:docMk/>
          <pc:sldMk cId="0" sldId="424"/>
        </pc:sldMkLst>
      </pc:sldChg>
      <pc:sldChg chg="addSp delSp modSp add del mod">
        <pc:chgData name="Gabriel Godoy" userId="f37e9340d8fd78cc" providerId="LiveId" clId="{B7334160-2B8E-4A75-91B6-BDF906213D88}" dt="2024-11-02T19:13:01.526" v="4849" actId="47"/>
        <pc:sldMkLst>
          <pc:docMk/>
          <pc:sldMk cId="3486926073" sldId="424"/>
        </pc:sldMkLst>
      </pc:sldChg>
      <pc:sldChg chg="modSp add del mod ord">
        <pc:chgData name="Gabriel Godoy" userId="f37e9340d8fd78cc" providerId="LiveId" clId="{B7334160-2B8E-4A75-91B6-BDF906213D88}" dt="2024-10-31T04:16:12.169" v="2018" actId="47"/>
        <pc:sldMkLst>
          <pc:docMk/>
          <pc:sldMk cId="385403525" sldId="425"/>
        </pc:sldMkLst>
      </pc:sldChg>
      <pc:sldChg chg="modSp add del mod">
        <pc:chgData name="Gabriel Godoy" userId="f37e9340d8fd78cc" providerId="LiveId" clId="{B7334160-2B8E-4A75-91B6-BDF906213D88}" dt="2024-11-02T10:11:41.967" v="2523" actId="47"/>
        <pc:sldMkLst>
          <pc:docMk/>
          <pc:sldMk cId="3360332886" sldId="425"/>
        </pc:sldMkLst>
      </pc:sldChg>
      <pc:sldChg chg="modSp add del mod">
        <pc:chgData name="Gabriel Godoy" userId="f37e9340d8fd78cc" providerId="LiveId" clId="{B7334160-2B8E-4A75-91B6-BDF906213D88}" dt="2024-10-31T04:16:12.169" v="2018" actId="47"/>
        <pc:sldMkLst>
          <pc:docMk/>
          <pc:sldMk cId="779978944" sldId="426"/>
        </pc:sldMkLst>
      </pc:sldChg>
      <pc:sldChg chg="addSp modSp add del mod ord">
        <pc:chgData name="Gabriel Godoy" userId="f37e9340d8fd78cc" providerId="LiveId" clId="{B7334160-2B8E-4A75-91B6-BDF906213D88}" dt="2024-11-02T19:13:01.526" v="4849" actId="47"/>
        <pc:sldMkLst>
          <pc:docMk/>
          <pc:sldMk cId="1490575905" sldId="426"/>
        </pc:sldMkLst>
      </pc:sldChg>
      <pc:sldChg chg="add del">
        <pc:chgData name="Gabriel Godoy" userId="f37e9340d8fd78cc" providerId="LiveId" clId="{B7334160-2B8E-4A75-91B6-BDF906213D88}" dt="2024-11-02T10:38:59.429" v="2632" actId="47"/>
        <pc:sldMkLst>
          <pc:docMk/>
          <pc:sldMk cId="1510649793" sldId="427"/>
        </pc:sldMkLst>
      </pc:sldChg>
      <pc:sldChg chg="modSp add del mod">
        <pc:chgData name="Gabriel Godoy" userId="f37e9340d8fd78cc" providerId="LiveId" clId="{B7334160-2B8E-4A75-91B6-BDF906213D88}" dt="2024-10-31T04:16:12.169" v="2018" actId="47"/>
        <pc:sldMkLst>
          <pc:docMk/>
          <pc:sldMk cId="2196759995" sldId="427"/>
        </pc:sldMkLst>
      </pc:sldChg>
      <pc:sldChg chg="modSp add del mod">
        <pc:chgData name="Gabriel Godoy" userId="f37e9340d8fd78cc" providerId="LiveId" clId="{B7334160-2B8E-4A75-91B6-BDF906213D88}" dt="2024-10-31T04:16:12.169" v="2018" actId="47"/>
        <pc:sldMkLst>
          <pc:docMk/>
          <pc:sldMk cId="2059195968" sldId="428"/>
        </pc:sldMkLst>
      </pc:sldChg>
      <pc:sldChg chg="addSp delSp modSp add del mod">
        <pc:chgData name="Gabriel Godoy" userId="f37e9340d8fd78cc" providerId="LiveId" clId="{B7334160-2B8E-4A75-91B6-BDF906213D88}" dt="2024-11-02T19:13:01.526" v="4849" actId="47"/>
        <pc:sldMkLst>
          <pc:docMk/>
          <pc:sldMk cId="3371244059" sldId="428"/>
        </pc:sldMkLst>
      </pc:sldChg>
      <pc:sldChg chg="modSp add del mod">
        <pc:chgData name="Gabriel Godoy" userId="f37e9340d8fd78cc" providerId="LiveId" clId="{B7334160-2B8E-4A75-91B6-BDF906213D88}" dt="2024-10-31T04:16:12.169" v="2018" actId="47"/>
        <pc:sldMkLst>
          <pc:docMk/>
          <pc:sldMk cId="62336330" sldId="429"/>
        </pc:sldMkLst>
      </pc:sldChg>
      <pc:sldChg chg="delSp modSp add del mod ord">
        <pc:chgData name="Gabriel Godoy" userId="f37e9340d8fd78cc" providerId="LiveId" clId="{B7334160-2B8E-4A75-91B6-BDF906213D88}" dt="2024-11-02T19:13:01.526" v="4849" actId="47"/>
        <pc:sldMkLst>
          <pc:docMk/>
          <pc:sldMk cId="2634799856" sldId="429"/>
        </pc:sldMkLst>
      </pc:sldChg>
      <pc:sldChg chg="modSp add del mod">
        <pc:chgData name="Gabriel Godoy" userId="f37e9340d8fd78cc" providerId="LiveId" clId="{B7334160-2B8E-4A75-91B6-BDF906213D88}" dt="2024-10-31T04:16:12.169" v="2018" actId="47"/>
        <pc:sldMkLst>
          <pc:docMk/>
          <pc:sldMk cId="1594198528" sldId="430"/>
        </pc:sldMkLst>
      </pc:sldChg>
      <pc:sldChg chg="addSp modSp add del mod">
        <pc:chgData name="Gabriel Godoy" userId="f37e9340d8fd78cc" providerId="LiveId" clId="{B7334160-2B8E-4A75-91B6-BDF906213D88}" dt="2024-11-02T19:13:01.526" v="4849" actId="47"/>
        <pc:sldMkLst>
          <pc:docMk/>
          <pc:sldMk cId="2320719802" sldId="430"/>
        </pc:sldMkLst>
      </pc:sldChg>
      <pc:sldChg chg="modSp add del mod">
        <pc:chgData name="Gabriel Godoy" userId="f37e9340d8fd78cc" providerId="LiveId" clId="{B7334160-2B8E-4A75-91B6-BDF906213D88}" dt="2024-10-31T04:16:12.169" v="2018" actId="47"/>
        <pc:sldMkLst>
          <pc:docMk/>
          <pc:sldMk cId="129059114" sldId="431"/>
        </pc:sldMkLst>
      </pc:sldChg>
      <pc:sldChg chg="addSp modSp add del mod ord">
        <pc:chgData name="Gabriel Godoy" userId="f37e9340d8fd78cc" providerId="LiveId" clId="{B7334160-2B8E-4A75-91B6-BDF906213D88}" dt="2024-11-02T19:13:01.526" v="4849" actId="47"/>
        <pc:sldMkLst>
          <pc:docMk/>
          <pc:sldMk cId="256155788" sldId="431"/>
        </pc:sldMkLst>
      </pc:sldChg>
      <pc:sldChg chg="modSp add del mod">
        <pc:chgData name="Gabriel Godoy" userId="f37e9340d8fd78cc" providerId="LiveId" clId="{B7334160-2B8E-4A75-91B6-BDF906213D88}" dt="2024-11-02T19:13:01.526" v="4849" actId="47"/>
        <pc:sldMkLst>
          <pc:docMk/>
          <pc:sldMk cId="357933488" sldId="432"/>
        </pc:sldMkLst>
      </pc:sldChg>
      <pc:sldChg chg="modSp add del mod ord">
        <pc:chgData name="Gabriel Godoy" userId="f37e9340d8fd78cc" providerId="LiveId" clId="{B7334160-2B8E-4A75-91B6-BDF906213D88}" dt="2024-10-31T04:16:12.169" v="2018" actId="47"/>
        <pc:sldMkLst>
          <pc:docMk/>
          <pc:sldMk cId="2991553181" sldId="432"/>
        </pc:sldMkLst>
      </pc:sldChg>
      <pc:sldChg chg="addSp delSp modSp add del mod">
        <pc:chgData name="Gabriel Godoy" userId="f37e9340d8fd78cc" providerId="LiveId" clId="{B7334160-2B8E-4A75-91B6-BDF906213D88}" dt="2024-11-02T19:13:01.526" v="4849" actId="47"/>
        <pc:sldMkLst>
          <pc:docMk/>
          <pc:sldMk cId="408916173" sldId="433"/>
        </pc:sldMkLst>
      </pc:sldChg>
      <pc:sldChg chg="modSp add del mod">
        <pc:chgData name="Gabriel Godoy" userId="f37e9340d8fd78cc" providerId="LiveId" clId="{B7334160-2B8E-4A75-91B6-BDF906213D88}" dt="2024-10-31T04:16:12.169" v="2018" actId="47"/>
        <pc:sldMkLst>
          <pc:docMk/>
          <pc:sldMk cId="3370322729" sldId="433"/>
        </pc:sldMkLst>
      </pc:sldChg>
      <pc:sldChg chg="modSp add del mod ord">
        <pc:chgData name="Gabriel Godoy" userId="f37e9340d8fd78cc" providerId="LiveId" clId="{B7334160-2B8E-4A75-91B6-BDF906213D88}" dt="2024-11-02T19:13:01.526" v="4849" actId="47"/>
        <pc:sldMkLst>
          <pc:docMk/>
          <pc:sldMk cId="2252463503" sldId="434"/>
        </pc:sldMkLst>
      </pc:sldChg>
      <pc:sldChg chg="modSp add del mod">
        <pc:chgData name="Gabriel Godoy" userId="f37e9340d8fd78cc" providerId="LiveId" clId="{B7334160-2B8E-4A75-91B6-BDF906213D88}" dt="2024-10-31T04:16:12.169" v="2018" actId="47"/>
        <pc:sldMkLst>
          <pc:docMk/>
          <pc:sldMk cId="3018318389" sldId="434"/>
        </pc:sldMkLst>
      </pc:sldChg>
      <pc:sldChg chg="add del">
        <pc:chgData name="Gabriel Godoy" userId="f37e9340d8fd78cc" providerId="LiveId" clId="{B7334160-2B8E-4A75-91B6-BDF906213D88}" dt="2024-11-02T10:59:01.771" v="2985" actId="47"/>
        <pc:sldMkLst>
          <pc:docMk/>
          <pc:sldMk cId="3270203914" sldId="434"/>
        </pc:sldMkLst>
      </pc:sldChg>
      <pc:sldChg chg="modSp add del mod">
        <pc:chgData name="Gabriel Godoy" userId="f37e9340d8fd78cc" providerId="LiveId" clId="{B7334160-2B8E-4A75-91B6-BDF906213D88}" dt="2024-10-31T04:16:12.169" v="2018" actId="47"/>
        <pc:sldMkLst>
          <pc:docMk/>
          <pc:sldMk cId="257170498" sldId="435"/>
        </pc:sldMkLst>
      </pc:sldChg>
      <pc:sldChg chg="addSp delSp modSp add del mod ord">
        <pc:chgData name="Gabriel Godoy" userId="f37e9340d8fd78cc" providerId="LiveId" clId="{B7334160-2B8E-4A75-91B6-BDF906213D88}" dt="2024-11-02T19:13:01.526" v="4849" actId="47"/>
        <pc:sldMkLst>
          <pc:docMk/>
          <pc:sldMk cId="4135441443" sldId="435"/>
        </pc:sldMkLst>
      </pc:sldChg>
      <pc:sldChg chg="modSp add del mod ord">
        <pc:chgData name="Gabriel Godoy" userId="f37e9340d8fd78cc" providerId="LiveId" clId="{B7334160-2B8E-4A75-91B6-BDF906213D88}" dt="2024-11-02T19:13:01.526" v="4849" actId="47"/>
        <pc:sldMkLst>
          <pc:docMk/>
          <pc:sldMk cId="2411772776" sldId="436"/>
        </pc:sldMkLst>
      </pc:sldChg>
      <pc:sldChg chg="add del ord">
        <pc:chgData name="Gabriel Godoy" userId="f37e9340d8fd78cc" providerId="LiveId" clId="{B7334160-2B8E-4A75-91B6-BDF906213D88}" dt="2024-11-02T11:12:52.545" v="3993" actId="47"/>
        <pc:sldMkLst>
          <pc:docMk/>
          <pc:sldMk cId="3646328641" sldId="436"/>
        </pc:sldMkLst>
      </pc:sldChg>
      <pc:sldChg chg="modSp add del mod">
        <pc:chgData name="Gabriel Godoy" userId="f37e9340d8fd78cc" providerId="LiveId" clId="{B7334160-2B8E-4A75-91B6-BDF906213D88}" dt="2024-10-31T04:16:12.169" v="2018" actId="47"/>
        <pc:sldMkLst>
          <pc:docMk/>
          <pc:sldMk cId="4135612794" sldId="436"/>
        </pc:sldMkLst>
      </pc:sldChg>
      <pc:sldChg chg="modSp add del mod">
        <pc:chgData name="Gabriel Godoy" userId="f37e9340d8fd78cc" providerId="LiveId" clId="{B7334160-2B8E-4A75-91B6-BDF906213D88}" dt="2024-10-31T04:16:12.169" v="2018" actId="47"/>
        <pc:sldMkLst>
          <pc:docMk/>
          <pc:sldMk cId="1288533189" sldId="437"/>
        </pc:sldMkLst>
      </pc:sldChg>
      <pc:sldChg chg="addSp delSp modSp add del mod">
        <pc:chgData name="Gabriel Godoy" userId="f37e9340d8fd78cc" providerId="LiveId" clId="{B7334160-2B8E-4A75-91B6-BDF906213D88}" dt="2024-11-02T19:13:01.526" v="4849" actId="47"/>
        <pc:sldMkLst>
          <pc:docMk/>
          <pc:sldMk cId="1857922681" sldId="437"/>
        </pc:sldMkLst>
      </pc:sldChg>
      <pc:sldChg chg="addSp modSp add mod">
        <pc:chgData name="Gabriel Godoy" userId="f37e9340d8fd78cc" providerId="LiveId" clId="{B7334160-2B8E-4A75-91B6-BDF906213D88}" dt="2024-11-02T23:59:31.645" v="5555"/>
        <pc:sldMkLst>
          <pc:docMk/>
          <pc:sldMk cId="2678625376" sldId="438"/>
        </pc:sldMkLst>
      </pc:sldChg>
      <pc:sldChg chg="modSp add del mod">
        <pc:chgData name="Gabriel Godoy" userId="f37e9340d8fd78cc" providerId="LiveId" clId="{B7334160-2B8E-4A75-91B6-BDF906213D88}" dt="2024-10-31T04:16:12.169" v="2018" actId="47"/>
        <pc:sldMkLst>
          <pc:docMk/>
          <pc:sldMk cId="4256751808" sldId="438"/>
        </pc:sldMkLst>
      </pc:sldChg>
      <pc:sldChg chg="modSp add del mod">
        <pc:chgData name="Gabriel Godoy" userId="f37e9340d8fd78cc" providerId="LiveId" clId="{B7334160-2B8E-4A75-91B6-BDF906213D88}" dt="2024-10-31T04:16:12.169" v="2018" actId="47"/>
        <pc:sldMkLst>
          <pc:docMk/>
          <pc:sldMk cId="227843200" sldId="439"/>
        </pc:sldMkLst>
      </pc:sldChg>
      <pc:sldChg chg="modSp add mod">
        <pc:chgData name="Gabriel Godoy" userId="f37e9340d8fd78cc" providerId="LiveId" clId="{B7334160-2B8E-4A75-91B6-BDF906213D88}" dt="2024-11-04T00:10:09.883" v="5660" actId="123"/>
        <pc:sldMkLst>
          <pc:docMk/>
          <pc:sldMk cId="707101407" sldId="439"/>
        </pc:sldMkLst>
      </pc:sldChg>
      <pc:sldChg chg="addSp delSp modSp add del mod">
        <pc:chgData name="Gabriel Godoy" userId="f37e9340d8fd78cc" providerId="LiveId" clId="{B7334160-2B8E-4A75-91B6-BDF906213D88}" dt="2024-11-04T00:07:22.432" v="5655" actId="47"/>
        <pc:sldMkLst>
          <pc:docMk/>
          <pc:sldMk cId="2898271831" sldId="440"/>
        </pc:sldMkLst>
      </pc:sldChg>
      <pc:sldChg chg="modSp add del mod">
        <pc:chgData name="Gabriel Godoy" userId="f37e9340d8fd78cc" providerId="LiveId" clId="{B7334160-2B8E-4A75-91B6-BDF906213D88}" dt="2024-10-31T04:16:12.169" v="2018" actId="47"/>
        <pc:sldMkLst>
          <pc:docMk/>
          <pc:sldMk cId="3215116524" sldId="440"/>
        </pc:sldMkLst>
      </pc:sldChg>
      <pc:sldChg chg="modSp add del mod">
        <pc:chgData name="Gabriel Godoy" userId="f37e9340d8fd78cc" providerId="LiveId" clId="{B7334160-2B8E-4A75-91B6-BDF906213D88}" dt="2024-10-31T04:16:12.169" v="2018" actId="47"/>
        <pc:sldMkLst>
          <pc:docMk/>
          <pc:sldMk cId="521091727" sldId="441"/>
        </pc:sldMkLst>
      </pc:sldChg>
      <pc:sldChg chg="modSp add del mod ord">
        <pc:chgData name="Gabriel Godoy" userId="f37e9340d8fd78cc" providerId="LiveId" clId="{B7334160-2B8E-4A75-91B6-BDF906213D88}" dt="2024-11-04T00:07:22.432" v="5655" actId="47"/>
        <pc:sldMkLst>
          <pc:docMk/>
          <pc:sldMk cId="596430424" sldId="441"/>
        </pc:sldMkLst>
      </pc:sldChg>
      <pc:sldChg chg="addSp delSp modSp add del mod">
        <pc:chgData name="Gabriel Godoy" userId="f37e9340d8fd78cc" providerId="LiveId" clId="{B7334160-2B8E-4A75-91B6-BDF906213D88}" dt="2024-11-04T00:07:22.432" v="5655" actId="47"/>
        <pc:sldMkLst>
          <pc:docMk/>
          <pc:sldMk cId="28688695" sldId="442"/>
        </pc:sldMkLst>
      </pc:sldChg>
      <pc:sldChg chg="modSp add del mod ord">
        <pc:chgData name="Gabriel Godoy" userId="f37e9340d8fd78cc" providerId="LiveId" clId="{B7334160-2B8E-4A75-91B6-BDF906213D88}" dt="2024-11-04T00:07:22.432" v="5655" actId="47"/>
        <pc:sldMkLst>
          <pc:docMk/>
          <pc:sldMk cId="773437994" sldId="443"/>
        </pc:sldMkLst>
      </pc:sldChg>
      <pc:sldChg chg="addSp delSp modSp add del mod">
        <pc:chgData name="Gabriel Godoy" userId="f37e9340d8fd78cc" providerId="LiveId" clId="{B7334160-2B8E-4A75-91B6-BDF906213D88}" dt="2024-11-04T00:07:22.432" v="5655" actId="47"/>
        <pc:sldMkLst>
          <pc:docMk/>
          <pc:sldMk cId="1872384872" sldId="444"/>
        </pc:sldMkLst>
      </pc:sldChg>
      <pc:sldChg chg="addSp delSp modSp add del mod">
        <pc:chgData name="Gabriel Godoy" userId="f37e9340d8fd78cc" providerId="LiveId" clId="{B7334160-2B8E-4A75-91B6-BDF906213D88}" dt="2024-11-04T00:07:22.432" v="5655" actId="47"/>
        <pc:sldMkLst>
          <pc:docMk/>
          <pc:sldMk cId="2690122763" sldId="445"/>
        </pc:sldMkLst>
      </pc:sldChg>
      <pc:sldChg chg="modSp add del mod ord">
        <pc:chgData name="Gabriel Godoy" userId="f37e9340d8fd78cc" providerId="LiveId" clId="{B7334160-2B8E-4A75-91B6-BDF906213D88}" dt="2024-11-04T00:07:22.432" v="5655" actId="47"/>
        <pc:sldMkLst>
          <pc:docMk/>
          <pc:sldMk cId="3269511540" sldId="446"/>
        </pc:sldMkLst>
      </pc:sldChg>
      <pc:sldChg chg="addSp modSp add del mod">
        <pc:chgData name="Gabriel Godoy" userId="f37e9340d8fd78cc" providerId="LiveId" clId="{B7334160-2B8E-4A75-91B6-BDF906213D88}" dt="2024-11-04T00:07:22.432" v="5655" actId="47"/>
        <pc:sldMkLst>
          <pc:docMk/>
          <pc:sldMk cId="1282167021" sldId="447"/>
        </pc:sldMkLst>
      </pc:sldChg>
      <pc:sldChg chg="addSp delSp modSp add del mod">
        <pc:chgData name="Gabriel Godoy" userId="f37e9340d8fd78cc" providerId="LiveId" clId="{B7334160-2B8E-4A75-91B6-BDF906213D88}" dt="2024-11-04T00:07:22.432" v="5655" actId="47"/>
        <pc:sldMkLst>
          <pc:docMk/>
          <pc:sldMk cId="3709964478" sldId="448"/>
        </pc:sldMkLst>
      </pc:sldChg>
      <pc:sldChg chg="addSp delSp modSp add del mod">
        <pc:chgData name="Gabriel Godoy" userId="f37e9340d8fd78cc" providerId="LiveId" clId="{B7334160-2B8E-4A75-91B6-BDF906213D88}" dt="2024-11-04T00:07:22.432" v="5655" actId="47"/>
        <pc:sldMkLst>
          <pc:docMk/>
          <pc:sldMk cId="3208695442" sldId="449"/>
        </pc:sldMkLst>
      </pc:sldChg>
      <pc:sldChg chg="addSp delSp modSp add del mod">
        <pc:chgData name="Gabriel Godoy" userId="f37e9340d8fd78cc" providerId="LiveId" clId="{B7334160-2B8E-4A75-91B6-BDF906213D88}" dt="2024-11-04T00:07:22.432" v="5655" actId="47"/>
        <pc:sldMkLst>
          <pc:docMk/>
          <pc:sldMk cId="1102122096" sldId="450"/>
        </pc:sldMkLst>
      </pc:sldChg>
      <pc:sldChg chg="delSp modSp add del mod">
        <pc:chgData name="Gabriel Godoy" userId="f37e9340d8fd78cc" providerId="LiveId" clId="{B7334160-2B8E-4A75-91B6-BDF906213D88}" dt="2024-11-02T19:12:17.513" v="4841" actId="2696"/>
        <pc:sldMkLst>
          <pc:docMk/>
          <pc:sldMk cId="1907504957" sldId="451"/>
        </pc:sldMkLst>
      </pc:sldChg>
      <pc:sldChg chg="addSp modSp add del mod ord">
        <pc:chgData name="Gabriel Godoy" userId="f37e9340d8fd78cc" providerId="LiveId" clId="{B7334160-2B8E-4A75-91B6-BDF906213D88}" dt="2024-11-04T00:07:22.432" v="5655" actId="47"/>
        <pc:sldMkLst>
          <pc:docMk/>
          <pc:sldMk cId="2372473758" sldId="451"/>
        </pc:sldMkLst>
      </pc:sldChg>
      <pc:sldChg chg="addSp modSp add del mod">
        <pc:chgData name="Gabriel Godoy" userId="f37e9340d8fd78cc" providerId="LiveId" clId="{B7334160-2B8E-4A75-91B6-BDF906213D88}" dt="2024-11-04T00:07:22.432" v="5655" actId="47"/>
        <pc:sldMkLst>
          <pc:docMk/>
          <pc:sldMk cId="888385916" sldId="452"/>
        </pc:sldMkLst>
      </pc:sldChg>
      <pc:sldChg chg="addSp delSp modSp add del mod">
        <pc:chgData name="Gabriel Godoy" userId="f37e9340d8fd78cc" providerId="LiveId" clId="{B7334160-2B8E-4A75-91B6-BDF906213D88}" dt="2024-11-04T00:07:22.432" v="5655" actId="47"/>
        <pc:sldMkLst>
          <pc:docMk/>
          <pc:sldMk cId="4270333930" sldId="453"/>
        </pc:sldMkLst>
      </pc:sldChg>
      <pc:sldChg chg="modSp add del mod">
        <pc:chgData name="Gabriel Godoy" userId="f37e9340d8fd78cc" providerId="LiveId" clId="{B7334160-2B8E-4A75-91B6-BDF906213D88}" dt="2024-11-02T19:22:23.398" v="5225" actId="47"/>
        <pc:sldMkLst>
          <pc:docMk/>
          <pc:sldMk cId="1138001456" sldId="454"/>
        </pc:sldMkLst>
      </pc:sldChg>
      <pc:sldChg chg="addSp delSp modSp add del mod">
        <pc:chgData name="Gabriel Godoy" userId="f37e9340d8fd78cc" providerId="LiveId" clId="{B7334160-2B8E-4A75-91B6-BDF906213D88}" dt="2024-11-04T00:07:22.432" v="5655" actId="47"/>
        <pc:sldMkLst>
          <pc:docMk/>
          <pc:sldMk cId="3622080872" sldId="455"/>
        </pc:sldMkLst>
      </pc:sldChg>
      <pc:sldChg chg="addSp delSp modSp add del mod">
        <pc:chgData name="Gabriel Godoy" userId="f37e9340d8fd78cc" providerId="LiveId" clId="{B7334160-2B8E-4A75-91B6-BDF906213D88}" dt="2024-11-04T00:07:22.432" v="5655" actId="47"/>
        <pc:sldMkLst>
          <pc:docMk/>
          <pc:sldMk cId="2660326643" sldId="456"/>
        </pc:sldMkLst>
      </pc:sldChg>
      <pc:sldChg chg="addSp delSp modSp add del mod">
        <pc:chgData name="Gabriel Godoy" userId="f37e9340d8fd78cc" providerId="LiveId" clId="{B7334160-2B8E-4A75-91B6-BDF906213D88}" dt="2024-11-04T00:07:22.432" v="5655" actId="47"/>
        <pc:sldMkLst>
          <pc:docMk/>
          <pc:sldMk cId="2107839207" sldId="457"/>
        </pc:sldMkLst>
      </pc:sldChg>
      <pc:sldChg chg="addSp delSp modSp add del mod ord">
        <pc:chgData name="Gabriel Godoy" userId="f37e9340d8fd78cc" providerId="LiveId" clId="{B7334160-2B8E-4A75-91B6-BDF906213D88}" dt="2024-11-04T00:07:22.432" v="5655" actId="47"/>
        <pc:sldMkLst>
          <pc:docMk/>
          <pc:sldMk cId="505953460" sldId="458"/>
        </pc:sldMkLst>
      </pc:sldChg>
      <pc:sldChg chg="addSp delSp modSp add del mod">
        <pc:chgData name="Gabriel Godoy" userId="f37e9340d8fd78cc" providerId="LiveId" clId="{B7334160-2B8E-4A75-91B6-BDF906213D88}" dt="2024-11-04T00:07:22.432" v="5655" actId="47"/>
        <pc:sldMkLst>
          <pc:docMk/>
          <pc:sldMk cId="2805131697" sldId="459"/>
        </pc:sldMkLst>
      </pc:sldChg>
      <pc:sldChg chg="addSp delSp modSp add del mod">
        <pc:chgData name="Gabriel Godoy" userId="f37e9340d8fd78cc" providerId="LiveId" clId="{B7334160-2B8E-4A75-91B6-BDF906213D88}" dt="2024-11-04T00:07:22.432" v="5655" actId="47"/>
        <pc:sldMkLst>
          <pc:docMk/>
          <pc:sldMk cId="3134191311" sldId="460"/>
        </pc:sldMkLst>
      </pc:sldChg>
      <pc:sldChg chg="addSp delSp modSp add del mod">
        <pc:chgData name="Gabriel Godoy" userId="f37e9340d8fd78cc" providerId="LiveId" clId="{B7334160-2B8E-4A75-91B6-BDF906213D88}" dt="2024-11-04T00:07:22.432" v="5655" actId="47"/>
        <pc:sldMkLst>
          <pc:docMk/>
          <pc:sldMk cId="16872700" sldId="461"/>
        </pc:sldMkLst>
      </pc:sldChg>
      <pc:sldChg chg="addSp delSp modSp add mod">
        <pc:chgData name="Gabriel Godoy" userId="f37e9340d8fd78cc" providerId="LiveId" clId="{B7334160-2B8E-4A75-91B6-BDF906213D88}" dt="2024-11-02T23:25:43.718" v="5497" actId="313"/>
        <pc:sldMkLst>
          <pc:docMk/>
          <pc:sldMk cId="1271347863" sldId="462"/>
        </pc:sldMkLst>
      </pc:sldChg>
      <pc:sldChg chg="addSp modSp add mod">
        <pc:chgData name="Gabriel Godoy" userId="f37e9340d8fd78cc" providerId="LiveId" clId="{B7334160-2B8E-4A75-91B6-BDF906213D88}" dt="2024-11-02T23:47:57.490" v="5506" actId="1076"/>
        <pc:sldMkLst>
          <pc:docMk/>
          <pc:sldMk cId="2528644470" sldId="463"/>
        </pc:sldMkLst>
      </pc:sldChg>
      <pc:sldChg chg="addSp modSp add mod">
        <pc:chgData name="Gabriel Godoy" userId="f37e9340d8fd78cc" providerId="LiveId" clId="{B7334160-2B8E-4A75-91B6-BDF906213D88}" dt="2024-11-03T00:00:05.942" v="5557"/>
        <pc:sldMkLst>
          <pc:docMk/>
          <pc:sldMk cId="4137883230" sldId="464"/>
        </pc:sldMkLst>
      </pc:sldChg>
      <pc:sldChg chg="addSp delSp modSp add mod">
        <pc:chgData name="Gabriel Godoy" userId="f37e9340d8fd78cc" providerId="LiveId" clId="{B7334160-2B8E-4A75-91B6-BDF906213D88}" dt="2024-11-03T00:06:34.228" v="5584" actId="1076"/>
        <pc:sldMkLst>
          <pc:docMk/>
          <pc:sldMk cId="2598977102" sldId="465"/>
        </pc:sldMkLst>
      </pc:sldChg>
      <pc:sldChg chg="addSp modSp add mod ord">
        <pc:chgData name="Gabriel Godoy" userId="f37e9340d8fd78cc" providerId="LiveId" clId="{B7334160-2B8E-4A75-91B6-BDF906213D88}" dt="2024-11-03T00:07:35.482" v="5589"/>
        <pc:sldMkLst>
          <pc:docMk/>
          <pc:sldMk cId="567673130" sldId="466"/>
        </pc:sldMkLst>
      </pc:sldChg>
      <pc:sldChg chg="addSp modSp add mod">
        <pc:chgData name="Gabriel Godoy" userId="f37e9340d8fd78cc" providerId="LiveId" clId="{B7334160-2B8E-4A75-91B6-BDF906213D88}" dt="2024-11-03T00:27:36.473" v="5600" actId="14100"/>
        <pc:sldMkLst>
          <pc:docMk/>
          <pc:sldMk cId="197460818" sldId="467"/>
        </pc:sldMkLst>
      </pc:sldChg>
      <pc:sldChg chg="addSp modSp add mod ord">
        <pc:chgData name="Gabriel Godoy" userId="f37e9340d8fd78cc" providerId="LiveId" clId="{B7334160-2B8E-4A75-91B6-BDF906213D88}" dt="2024-11-03T00:41:46.244" v="5634" actId="20577"/>
        <pc:sldMkLst>
          <pc:docMk/>
          <pc:sldMk cId="734962033" sldId="468"/>
        </pc:sldMkLst>
      </pc:sldChg>
      <pc:sldChg chg="addSp delSp modSp add mod">
        <pc:chgData name="Gabriel Godoy" userId="f37e9340d8fd78cc" providerId="LiveId" clId="{B7334160-2B8E-4A75-91B6-BDF906213D88}" dt="2024-11-03T00:48:30.383" v="5650" actId="1076"/>
        <pc:sldMkLst>
          <pc:docMk/>
          <pc:sldMk cId="1272827747" sldId="469"/>
        </pc:sldMkLst>
      </pc:sldChg>
      <pc:sldChg chg="addSp modSp add mod">
        <pc:chgData name="Gabriel Godoy" userId="f37e9340d8fd78cc" providerId="LiveId" clId="{B7334160-2B8E-4A75-91B6-BDF906213D88}" dt="2024-11-04T01:41:11.280" v="5669" actId="1076"/>
        <pc:sldMkLst>
          <pc:docMk/>
          <pc:sldMk cId="2352370854" sldId="470"/>
        </pc:sldMkLst>
      </pc:sldChg>
      <pc:sldChg chg="addSp modSp add mod ord">
        <pc:chgData name="Gabriel Godoy" userId="f37e9340d8fd78cc" providerId="LiveId" clId="{B7334160-2B8E-4A75-91B6-BDF906213D88}" dt="2024-11-04T01:44:40.962" v="5674"/>
        <pc:sldMkLst>
          <pc:docMk/>
          <pc:sldMk cId="4224527421" sldId="471"/>
        </pc:sldMkLst>
      </pc:sldChg>
      <pc:sldChg chg="modSp add mod">
        <pc:chgData name="Gabriel Godoy" userId="f37e9340d8fd78cc" providerId="LiveId" clId="{B7334160-2B8E-4A75-91B6-BDF906213D88}" dt="2024-11-04T01:46:38.139" v="5698" actId="123"/>
        <pc:sldMkLst>
          <pc:docMk/>
          <pc:sldMk cId="490182367" sldId="472"/>
        </pc:sldMkLst>
      </pc:sldChg>
      <pc:sldChg chg="addSp modSp add mod">
        <pc:chgData name="Gabriel Godoy" userId="f37e9340d8fd78cc" providerId="LiveId" clId="{B7334160-2B8E-4A75-91B6-BDF906213D88}" dt="2024-11-04T01:56:49.226" v="5707" actId="1076"/>
        <pc:sldMkLst>
          <pc:docMk/>
          <pc:sldMk cId="3590672359" sldId="473"/>
        </pc:sldMkLst>
      </pc:sldChg>
    </pc:docChg>
  </pc:docChgLst>
  <pc:docChgLst>
    <pc:chgData name="Gabriel Godoy" userId="f37e9340d8fd78cc" providerId="LiveId" clId="{B19B5320-495D-4AF1-8105-80D11CA42FE9}"/>
    <pc:docChg chg="undo redo custSel addSld delSld modSld sldOrd">
      <pc:chgData name="Gabriel Godoy" userId="f37e9340d8fd78cc" providerId="LiveId" clId="{B19B5320-495D-4AF1-8105-80D11CA42FE9}" dt="2024-11-06T04:51:21.994" v="5572" actId="114"/>
      <pc:docMkLst>
        <pc:docMk/>
      </pc:docMkLst>
      <pc:sldChg chg="delSp modSp mod">
        <pc:chgData name="Gabriel Godoy" userId="f37e9340d8fd78cc" providerId="LiveId" clId="{B19B5320-495D-4AF1-8105-80D11CA42FE9}" dt="2024-11-05T18:05:59.725" v="110" actId="14100"/>
        <pc:sldMkLst>
          <pc:docMk/>
          <pc:sldMk cId="0" sldId="258"/>
        </pc:sldMkLst>
      </pc:sldChg>
      <pc:sldChg chg="del">
        <pc:chgData name="Gabriel Godoy" userId="f37e9340d8fd78cc" providerId="LiveId" clId="{B19B5320-495D-4AF1-8105-80D11CA42FE9}" dt="2024-11-05T18:08:26.649" v="299" actId="47"/>
        <pc:sldMkLst>
          <pc:docMk/>
          <pc:sldMk cId="2678625376" sldId="438"/>
        </pc:sldMkLst>
      </pc:sldChg>
      <pc:sldChg chg="del">
        <pc:chgData name="Gabriel Godoy" userId="f37e9340d8fd78cc" providerId="LiveId" clId="{B19B5320-495D-4AF1-8105-80D11CA42FE9}" dt="2024-11-05T18:08:26.649" v="299" actId="47"/>
        <pc:sldMkLst>
          <pc:docMk/>
          <pc:sldMk cId="707101407" sldId="439"/>
        </pc:sldMkLst>
      </pc:sldChg>
      <pc:sldChg chg="del">
        <pc:chgData name="Gabriel Godoy" userId="f37e9340d8fd78cc" providerId="LiveId" clId="{B19B5320-495D-4AF1-8105-80D11CA42FE9}" dt="2024-11-05T18:08:26.649" v="299" actId="47"/>
        <pc:sldMkLst>
          <pc:docMk/>
          <pc:sldMk cId="1271347863" sldId="462"/>
        </pc:sldMkLst>
      </pc:sldChg>
      <pc:sldChg chg="del">
        <pc:chgData name="Gabriel Godoy" userId="f37e9340d8fd78cc" providerId="LiveId" clId="{B19B5320-495D-4AF1-8105-80D11CA42FE9}" dt="2024-11-05T18:08:26.649" v="299" actId="47"/>
        <pc:sldMkLst>
          <pc:docMk/>
          <pc:sldMk cId="2528644470" sldId="463"/>
        </pc:sldMkLst>
      </pc:sldChg>
      <pc:sldChg chg="del">
        <pc:chgData name="Gabriel Godoy" userId="f37e9340d8fd78cc" providerId="LiveId" clId="{B19B5320-495D-4AF1-8105-80D11CA42FE9}" dt="2024-11-05T18:08:26.649" v="299" actId="47"/>
        <pc:sldMkLst>
          <pc:docMk/>
          <pc:sldMk cId="4137883230" sldId="464"/>
        </pc:sldMkLst>
      </pc:sldChg>
      <pc:sldChg chg="del">
        <pc:chgData name="Gabriel Godoy" userId="f37e9340d8fd78cc" providerId="LiveId" clId="{B19B5320-495D-4AF1-8105-80D11CA42FE9}" dt="2024-11-05T18:08:26.649" v="299" actId="47"/>
        <pc:sldMkLst>
          <pc:docMk/>
          <pc:sldMk cId="2598977102" sldId="465"/>
        </pc:sldMkLst>
      </pc:sldChg>
      <pc:sldChg chg="del">
        <pc:chgData name="Gabriel Godoy" userId="f37e9340d8fd78cc" providerId="LiveId" clId="{B19B5320-495D-4AF1-8105-80D11CA42FE9}" dt="2024-11-05T18:08:26.649" v="299" actId="47"/>
        <pc:sldMkLst>
          <pc:docMk/>
          <pc:sldMk cId="567673130" sldId="466"/>
        </pc:sldMkLst>
      </pc:sldChg>
      <pc:sldChg chg="del">
        <pc:chgData name="Gabriel Godoy" userId="f37e9340d8fd78cc" providerId="LiveId" clId="{B19B5320-495D-4AF1-8105-80D11CA42FE9}" dt="2024-11-05T18:08:26.649" v="299" actId="47"/>
        <pc:sldMkLst>
          <pc:docMk/>
          <pc:sldMk cId="197460818" sldId="467"/>
        </pc:sldMkLst>
      </pc:sldChg>
      <pc:sldChg chg="del">
        <pc:chgData name="Gabriel Godoy" userId="f37e9340d8fd78cc" providerId="LiveId" clId="{B19B5320-495D-4AF1-8105-80D11CA42FE9}" dt="2024-11-05T18:08:26.649" v="299" actId="47"/>
        <pc:sldMkLst>
          <pc:docMk/>
          <pc:sldMk cId="734962033" sldId="468"/>
        </pc:sldMkLst>
      </pc:sldChg>
      <pc:sldChg chg="del">
        <pc:chgData name="Gabriel Godoy" userId="f37e9340d8fd78cc" providerId="LiveId" clId="{B19B5320-495D-4AF1-8105-80D11CA42FE9}" dt="2024-11-05T18:08:26.649" v="299" actId="47"/>
        <pc:sldMkLst>
          <pc:docMk/>
          <pc:sldMk cId="1272827747" sldId="469"/>
        </pc:sldMkLst>
      </pc:sldChg>
      <pc:sldChg chg="del">
        <pc:chgData name="Gabriel Godoy" userId="f37e9340d8fd78cc" providerId="LiveId" clId="{B19B5320-495D-4AF1-8105-80D11CA42FE9}" dt="2024-11-05T18:08:26.649" v="299" actId="47"/>
        <pc:sldMkLst>
          <pc:docMk/>
          <pc:sldMk cId="2352370854" sldId="470"/>
        </pc:sldMkLst>
      </pc:sldChg>
      <pc:sldChg chg="del">
        <pc:chgData name="Gabriel Godoy" userId="f37e9340d8fd78cc" providerId="LiveId" clId="{B19B5320-495D-4AF1-8105-80D11CA42FE9}" dt="2024-11-05T18:08:26.649" v="299" actId="47"/>
        <pc:sldMkLst>
          <pc:docMk/>
          <pc:sldMk cId="4224527421" sldId="471"/>
        </pc:sldMkLst>
      </pc:sldChg>
      <pc:sldChg chg="del">
        <pc:chgData name="Gabriel Godoy" userId="f37e9340d8fd78cc" providerId="LiveId" clId="{B19B5320-495D-4AF1-8105-80D11CA42FE9}" dt="2024-11-05T18:08:26.649" v="299" actId="47"/>
        <pc:sldMkLst>
          <pc:docMk/>
          <pc:sldMk cId="490182367" sldId="472"/>
        </pc:sldMkLst>
      </pc:sldChg>
      <pc:sldChg chg="del">
        <pc:chgData name="Gabriel Godoy" userId="f37e9340d8fd78cc" providerId="LiveId" clId="{B19B5320-495D-4AF1-8105-80D11CA42FE9}" dt="2024-11-05T18:08:26.649" v="299" actId="47"/>
        <pc:sldMkLst>
          <pc:docMk/>
          <pc:sldMk cId="3590672359" sldId="473"/>
        </pc:sldMkLst>
      </pc:sldChg>
      <pc:sldChg chg="modSp add mod">
        <pc:chgData name="Gabriel Godoy" userId="f37e9340d8fd78cc" providerId="LiveId" clId="{B19B5320-495D-4AF1-8105-80D11CA42FE9}" dt="2024-11-05T18:06:22.093" v="116" actId="20577"/>
        <pc:sldMkLst>
          <pc:docMk/>
          <pc:sldMk cId="3052116661" sldId="474"/>
        </pc:sldMkLst>
      </pc:sldChg>
      <pc:sldChg chg="modSp add mod">
        <pc:chgData name="Gabriel Godoy" userId="f37e9340d8fd78cc" providerId="LiveId" clId="{B19B5320-495D-4AF1-8105-80D11CA42FE9}" dt="2024-11-05T18:08:07.057" v="298" actId="207"/>
        <pc:sldMkLst>
          <pc:docMk/>
          <pc:sldMk cId="103575326" sldId="475"/>
        </pc:sldMkLst>
      </pc:sldChg>
      <pc:sldChg chg="addSp modSp add mod">
        <pc:chgData name="Gabriel Godoy" userId="f37e9340d8fd78cc" providerId="LiveId" clId="{B19B5320-495D-4AF1-8105-80D11CA42FE9}" dt="2024-11-05T18:09:50.594" v="423" actId="20577"/>
        <pc:sldMkLst>
          <pc:docMk/>
          <pc:sldMk cId="4105717856" sldId="476"/>
        </pc:sldMkLst>
      </pc:sldChg>
      <pc:sldChg chg="modSp add mod">
        <pc:chgData name="Gabriel Godoy" userId="f37e9340d8fd78cc" providerId="LiveId" clId="{B19B5320-495D-4AF1-8105-80D11CA42FE9}" dt="2024-11-05T18:10:21.012" v="475" actId="20577"/>
        <pc:sldMkLst>
          <pc:docMk/>
          <pc:sldMk cId="1751801639" sldId="477"/>
        </pc:sldMkLst>
      </pc:sldChg>
      <pc:sldChg chg="modSp add mod">
        <pc:chgData name="Gabriel Godoy" userId="f37e9340d8fd78cc" providerId="LiveId" clId="{B19B5320-495D-4AF1-8105-80D11CA42FE9}" dt="2024-11-05T18:16:18.398" v="580" actId="20577"/>
        <pc:sldMkLst>
          <pc:docMk/>
          <pc:sldMk cId="3109677232" sldId="478"/>
        </pc:sldMkLst>
      </pc:sldChg>
      <pc:sldChg chg="addSp delSp modSp add mod">
        <pc:chgData name="Gabriel Godoy" userId="f37e9340d8fd78cc" providerId="LiveId" clId="{B19B5320-495D-4AF1-8105-80D11CA42FE9}" dt="2024-11-05T18:22:14.441" v="594" actId="14100"/>
        <pc:sldMkLst>
          <pc:docMk/>
          <pc:sldMk cId="3995456679" sldId="479"/>
        </pc:sldMkLst>
      </pc:sldChg>
      <pc:sldChg chg="modSp add mod ord">
        <pc:chgData name="Gabriel Godoy" userId="f37e9340d8fd78cc" providerId="LiveId" clId="{B19B5320-495D-4AF1-8105-80D11CA42FE9}" dt="2024-11-05T18:40:58.624" v="795" actId="207"/>
        <pc:sldMkLst>
          <pc:docMk/>
          <pc:sldMk cId="4031242153" sldId="480"/>
        </pc:sldMkLst>
      </pc:sldChg>
      <pc:sldChg chg="add del">
        <pc:chgData name="Gabriel Godoy" userId="f37e9340d8fd78cc" providerId="LiveId" clId="{B19B5320-495D-4AF1-8105-80D11CA42FE9}" dt="2024-11-05T18:34:36.432" v="746" actId="47"/>
        <pc:sldMkLst>
          <pc:docMk/>
          <pc:sldMk cId="627434389" sldId="481"/>
        </pc:sldMkLst>
      </pc:sldChg>
      <pc:sldChg chg="addSp modSp add mod ord">
        <pc:chgData name="Gabriel Godoy" userId="f37e9340d8fd78cc" providerId="LiveId" clId="{B19B5320-495D-4AF1-8105-80D11CA42FE9}" dt="2024-11-05T18:41:22.881" v="799"/>
        <pc:sldMkLst>
          <pc:docMk/>
          <pc:sldMk cId="1844656860" sldId="481"/>
        </pc:sldMkLst>
      </pc:sldChg>
      <pc:sldChg chg="addSp delSp modSp add mod ord">
        <pc:chgData name="Gabriel Godoy" userId="f37e9340d8fd78cc" providerId="LiveId" clId="{B19B5320-495D-4AF1-8105-80D11CA42FE9}" dt="2024-11-05T18:46:27.044" v="816" actId="14100"/>
        <pc:sldMkLst>
          <pc:docMk/>
          <pc:sldMk cId="3215938804" sldId="482"/>
        </pc:sldMkLst>
      </pc:sldChg>
      <pc:sldChg chg="modSp add mod ord">
        <pc:chgData name="Gabriel Godoy" userId="f37e9340d8fd78cc" providerId="LiveId" clId="{B19B5320-495D-4AF1-8105-80D11CA42FE9}" dt="2024-11-05T18:54:56.631" v="1203"/>
        <pc:sldMkLst>
          <pc:docMk/>
          <pc:sldMk cId="2865012961" sldId="483"/>
        </pc:sldMkLst>
      </pc:sldChg>
      <pc:sldChg chg="addSp modSp add mod">
        <pc:chgData name="Gabriel Godoy" userId="f37e9340d8fd78cc" providerId="LiveId" clId="{B19B5320-495D-4AF1-8105-80D11CA42FE9}" dt="2024-11-05T18:55:05.998" v="1206" actId="20577"/>
        <pc:sldMkLst>
          <pc:docMk/>
          <pc:sldMk cId="1520442702" sldId="484"/>
        </pc:sldMkLst>
      </pc:sldChg>
      <pc:sldChg chg="add del">
        <pc:chgData name="Gabriel Godoy" userId="f37e9340d8fd78cc" providerId="LiveId" clId="{B19B5320-495D-4AF1-8105-80D11CA42FE9}" dt="2024-11-05T18:55:20.839" v="1207" actId="47"/>
        <pc:sldMkLst>
          <pc:docMk/>
          <pc:sldMk cId="777754707" sldId="485"/>
        </pc:sldMkLst>
      </pc:sldChg>
      <pc:sldChg chg="modSp add mod">
        <pc:chgData name="Gabriel Godoy" userId="f37e9340d8fd78cc" providerId="LiveId" clId="{B19B5320-495D-4AF1-8105-80D11CA42FE9}" dt="2024-11-05T18:55:37.161" v="1228" actId="20577"/>
        <pc:sldMkLst>
          <pc:docMk/>
          <pc:sldMk cId="1377791060" sldId="486"/>
        </pc:sldMkLst>
      </pc:sldChg>
      <pc:sldChg chg="modSp add mod">
        <pc:chgData name="Gabriel Godoy" userId="f37e9340d8fd78cc" providerId="LiveId" clId="{B19B5320-495D-4AF1-8105-80D11CA42FE9}" dt="2024-11-05T18:57:11.521" v="1303" actId="20577"/>
        <pc:sldMkLst>
          <pc:docMk/>
          <pc:sldMk cId="3855508814" sldId="487"/>
        </pc:sldMkLst>
      </pc:sldChg>
      <pc:sldChg chg="addSp modSp add mod">
        <pc:chgData name="Gabriel Godoy" userId="f37e9340d8fd78cc" providerId="LiveId" clId="{B19B5320-495D-4AF1-8105-80D11CA42FE9}" dt="2024-11-05T19:00:43.938" v="1328" actId="123"/>
        <pc:sldMkLst>
          <pc:docMk/>
          <pc:sldMk cId="2414411688" sldId="488"/>
        </pc:sldMkLst>
      </pc:sldChg>
      <pc:sldChg chg="addSp delSp modSp add mod">
        <pc:chgData name="Gabriel Godoy" userId="f37e9340d8fd78cc" providerId="LiveId" clId="{B19B5320-495D-4AF1-8105-80D11CA42FE9}" dt="2024-11-05T19:03:44.717" v="1363" actId="20577"/>
        <pc:sldMkLst>
          <pc:docMk/>
          <pc:sldMk cId="1426340455" sldId="489"/>
        </pc:sldMkLst>
      </pc:sldChg>
      <pc:sldChg chg="addSp delSp modSp add mod ord">
        <pc:chgData name="Gabriel Godoy" userId="f37e9340d8fd78cc" providerId="LiveId" clId="{B19B5320-495D-4AF1-8105-80D11CA42FE9}" dt="2024-11-05T19:24:50.584" v="2359" actId="1076"/>
        <pc:sldMkLst>
          <pc:docMk/>
          <pc:sldMk cId="2482141621" sldId="490"/>
        </pc:sldMkLst>
      </pc:sldChg>
      <pc:sldChg chg="modSp add mod ord">
        <pc:chgData name="Gabriel Godoy" userId="f37e9340d8fd78cc" providerId="LiveId" clId="{B19B5320-495D-4AF1-8105-80D11CA42FE9}" dt="2024-11-05T19:26:36.254" v="2378" actId="20577"/>
        <pc:sldMkLst>
          <pc:docMk/>
          <pc:sldMk cId="4077493416" sldId="491"/>
        </pc:sldMkLst>
      </pc:sldChg>
      <pc:sldChg chg="modSp add mod">
        <pc:chgData name="Gabriel Godoy" userId="f37e9340d8fd78cc" providerId="LiveId" clId="{B19B5320-495D-4AF1-8105-80D11CA42FE9}" dt="2024-11-05T19:27:23.677" v="2386" actId="20577"/>
        <pc:sldMkLst>
          <pc:docMk/>
          <pc:sldMk cId="1794678353" sldId="492"/>
        </pc:sldMkLst>
      </pc:sldChg>
      <pc:sldChg chg="modSp add mod">
        <pc:chgData name="Gabriel Godoy" userId="f37e9340d8fd78cc" providerId="LiveId" clId="{B19B5320-495D-4AF1-8105-80D11CA42FE9}" dt="2024-11-05T19:28:44.709" v="2510"/>
        <pc:sldMkLst>
          <pc:docMk/>
          <pc:sldMk cId="1427592738" sldId="493"/>
        </pc:sldMkLst>
      </pc:sldChg>
      <pc:sldChg chg="add del">
        <pc:chgData name="Gabriel Godoy" userId="f37e9340d8fd78cc" providerId="LiveId" clId="{B19B5320-495D-4AF1-8105-80D11CA42FE9}" dt="2024-11-06T02:38:19.019" v="2533" actId="47"/>
        <pc:sldMkLst>
          <pc:docMk/>
          <pc:sldMk cId="577093812" sldId="494"/>
        </pc:sldMkLst>
      </pc:sldChg>
      <pc:sldChg chg="addSp delSp modSp add mod">
        <pc:chgData name="Gabriel Godoy" userId="f37e9340d8fd78cc" providerId="LiveId" clId="{B19B5320-495D-4AF1-8105-80D11CA42FE9}" dt="2024-11-06T03:02:59.269" v="2546" actId="14100"/>
        <pc:sldMkLst>
          <pc:docMk/>
          <pc:sldMk cId="1419704203" sldId="495"/>
        </pc:sldMkLst>
      </pc:sldChg>
      <pc:sldChg chg="modSp add mod ord">
        <pc:chgData name="Gabriel Godoy" userId="f37e9340d8fd78cc" providerId="LiveId" clId="{B19B5320-495D-4AF1-8105-80D11CA42FE9}" dt="2024-11-06T03:03:25.027" v="2548" actId="20577"/>
        <pc:sldMkLst>
          <pc:docMk/>
          <pc:sldMk cId="1282186217" sldId="496"/>
        </pc:sldMkLst>
      </pc:sldChg>
      <pc:sldChg chg="modSp mod">
        <pc:chgData name="Gabriel Godoy" userId="f37e9340d8fd78cc" providerId="LiveId" clId="{B19B5320-495D-4AF1-8105-80D11CA42FE9}" dt="2024-11-06T04:34:40.489" v="3912" actId="20577"/>
        <pc:sldMkLst>
          <pc:docMk/>
          <pc:sldMk cId="298408462" sldId="497"/>
        </pc:sldMkLst>
      </pc:sldChg>
      <pc:sldChg chg="modSp mod">
        <pc:chgData name="Gabriel Godoy" userId="f37e9340d8fd78cc" providerId="LiveId" clId="{B19B5320-495D-4AF1-8105-80D11CA42FE9}" dt="2024-11-06T04:34:36.001" v="3911" actId="20577"/>
        <pc:sldMkLst>
          <pc:docMk/>
          <pc:sldMk cId="1611918864" sldId="498"/>
        </pc:sldMkLst>
      </pc:sldChg>
      <pc:sldChg chg="addSp delSp modSp add mod">
        <pc:chgData name="Gabriel Godoy" userId="f37e9340d8fd78cc" providerId="LiveId" clId="{B19B5320-495D-4AF1-8105-80D11CA42FE9}" dt="2024-11-06T04:34:29.443" v="3910" actId="20577"/>
        <pc:sldMkLst>
          <pc:docMk/>
          <pc:sldMk cId="985419756" sldId="499"/>
        </pc:sldMkLst>
      </pc:sldChg>
      <pc:sldChg chg="addSp delSp modSp add mod">
        <pc:chgData name="Gabriel Godoy" userId="f37e9340d8fd78cc" providerId="LiveId" clId="{B19B5320-495D-4AF1-8105-80D11CA42FE9}" dt="2024-11-06T04:07:16.251" v="2638" actId="14100"/>
        <pc:sldMkLst>
          <pc:docMk/>
          <pc:sldMk cId="422381964" sldId="500"/>
        </pc:sldMkLst>
      </pc:sldChg>
      <pc:sldChg chg="modSp add mod ord">
        <pc:chgData name="Gabriel Godoy" userId="f37e9340d8fd78cc" providerId="LiveId" clId="{B19B5320-495D-4AF1-8105-80D11CA42FE9}" dt="2024-11-06T04:11:39.666" v="2711" actId="20577"/>
        <pc:sldMkLst>
          <pc:docMk/>
          <pc:sldMk cId="990484052" sldId="501"/>
        </pc:sldMkLst>
      </pc:sldChg>
      <pc:sldChg chg="addSp modSp add mod">
        <pc:chgData name="Gabriel Godoy" userId="f37e9340d8fd78cc" providerId="LiveId" clId="{B19B5320-495D-4AF1-8105-80D11CA42FE9}" dt="2024-11-06T04:13:59.188" v="2842" actId="20577"/>
        <pc:sldMkLst>
          <pc:docMk/>
          <pc:sldMk cId="2032863083" sldId="502"/>
        </pc:sldMkLst>
      </pc:sldChg>
      <pc:sldChg chg="modSp add mod">
        <pc:chgData name="Gabriel Godoy" userId="f37e9340d8fd78cc" providerId="LiveId" clId="{B19B5320-495D-4AF1-8105-80D11CA42FE9}" dt="2024-11-06T04:14:58.549" v="2900" actId="6549"/>
        <pc:sldMkLst>
          <pc:docMk/>
          <pc:sldMk cId="922038988" sldId="503"/>
        </pc:sldMkLst>
      </pc:sldChg>
      <pc:sldChg chg="addSp delSp modSp add mod ord">
        <pc:chgData name="Gabriel Godoy" userId="f37e9340d8fd78cc" providerId="LiveId" clId="{B19B5320-495D-4AF1-8105-80D11CA42FE9}" dt="2024-11-06T04:34:51.287" v="3913" actId="20577"/>
        <pc:sldMkLst>
          <pc:docMk/>
          <pc:sldMk cId="2399173526" sldId="504"/>
        </pc:sldMkLst>
      </pc:sldChg>
      <pc:sldChg chg="modSp add mod">
        <pc:chgData name="Gabriel Godoy" userId="f37e9340d8fd78cc" providerId="LiveId" clId="{B19B5320-495D-4AF1-8105-80D11CA42FE9}" dt="2024-11-06T04:16:59.724" v="3271" actId="113"/>
        <pc:sldMkLst>
          <pc:docMk/>
          <pc:sldMk cId="2593614156" sldId="505"/>
        </pc:sldMkLst>
      </pc:sldChg>
      <pc:sldChg chg="addSp delSp modSp add mod ord">
        <pc:chgData name="Gabriel Godoy" userId="f37e9340d8fd78cc" providerId="LiveId" clId="{B19B5320-495D-4AF1-8105-80D11CA42FE9}" dt="2024-11-06T04:21:29.552" v="3388" actId="14100"/>
        <pc:sldMkLst>
          <pc:docMk/>
          <pc:sldMk cId="1880251199" sldId="506"/>
        </pc:sldMkLst>
      </pc:sldChg>
      <pc:sldChg chg="addSp delSp modSp add del mod">
        <pc:chgData name="Gabriel Godoy" userId="f37e9340d8fd78cc" providerId="LiveId" clId="{B19B5320-495D-4AF1-8105-80D11CA42FE9}" dt="2024-11-06T04:23:32.174" v="3442" actId="47"/>
        <pc:sldMkLst>
          <pc:docMk/>
          <pc:sldMk cId="3573011365" sldId="507"/>
        </pc:sldMkLst>
      </pc:sldChg>
      <pc:sldChg chg="addSp delSp modSp add del mod ord">
        <pc:chgData name="Gabriel Godoy" userId="f37e9340d8fd78cc" providerId="LiveId" clId="{B19B5320-495D-4AF1-8105-80D11CA42FE9}" dt="2024-11-06T04:23:29.018" v="3441" actId="47"/>
        <pc:sldMkLst>
          <pc:docMk/>
          <pc:sldMk cId="214850768" sldId="508"/>
        </pc:sldMkLst>
      </pc:sldChg>
      <pc:sldChg chg="addSp delSp modSp add mod ord">
        <pc:chgData name="Gabriel Godoy" userId="f37e9340d8fd78cc" providerId="LiveId" clId="{B19B5320-495D-4AF1-8105-80D11CA42FE9}" dt="2024-11-06T04:23:20.362" v="3440" actId="14100"/>
        <pc:sldMkLst>
          <pc:docMk/>
          <pc:sldMk cId="2365284342" sldId="509"/>
        </pc:sldMkLst>
      </pc:sldChg>
      <pc:sldChg chg="modSp add mod ord">
        <pc:chgData name="Gabriel Godoy" userId="f37e9340d8fd78cc" providerId="LiveId" clId="{B19B5320-495D-4AF1-8105-80D11CA42FE9}" dt="2024-11-06T04:28:02.120" v="3812" actId="20577"/>
        <pc:sldMkLst>
          <pc:docMk/>
          <pc:sldMk cId="1901632846" sldId="510"/>
        </pc:sldMkLst>
      </pc:sldChg>
      <pc:sldChg chg="delSp modSp add mod">
        <pc:chgData name="Gabriel Godoy" userId="f37e9340d8fd78cc" providerId="LiveId" clId="{B19B5320-495D-4AF1-8105-80D11CA42FE9}" dt="2024-11-06T04:31:41.560" v="3908" actId="255"/>
        <pc:sldMkLst>
          <pc:docMk/>
          <pc:sldMk cId="2046599781" sldId="511"/>
        </pc:sldMkLst>
      </pc:sldChg>
      <pc:sldChg chg="add">
        <pc:chgData name="Gabriel Godoy" userId="f37e9340d8fd78cc" providerId="LiveId" clId="{B19B5320-495D-4AF1-8105-80D11CA42FE9}" dt="2024-11-06T04:32:55.696" v="3909" actId="2890"/>
        <pc:sldMkLst>
          <pc:docMk/>
          <pc:sldMk cId="352530959" sldId="512"/>
        </pc:sldMkLst>
      </pc:sldChg>
      <pc:sldChg chg="modSp add mod">
        <pc:chgData name="Gabriel Godoy" userId="f37e9340d8fd78cc" providerId="LiveId" clId="{B19B5320-495D-4AF1-8105-80D11CA42FE9}" dt="2024-11-06T04:51:21.994" v="5572" actId="114"/>
        <pc:sldMkLst>
          <pc:docMk/>
          <pc:sldMk cId="1500567375" sldId="513"/>
        </pc:sldMkLst>
      </pc:sldChg>
      <pc:sldChg chg="addSp modSp add mod ord">
        <pc:chgData name="Gabriel Godoy" userId="f37e9340d8fd78cc" providerId="LiveId" clId="{B19B5320-495D-4AF1-8105-80D11CA42FE9}" dt="2024-11-06T04:41:45.188" v="4638" actId="20577"/>
        <pc:sldMkLst>
          <pc:docMk/>
          <pc:sldMk cId="1252216467" sldId="514"/>
        </pc:sldMkLst>
      </pc:sldChg>
      <pc:sldChg chg="addSp modSp add mod">
        <pc:chgData name="Gabriel Godoy" userId="f37e9340d8fd78cc" providerId="LiveId" clId="{B19B5320-495D-4AF1-8105-80D11CA42FE9}" dt="2024-11-06T04:50:23.420" v="5571" actId="14100"/>
        <pc:sldMkLst>
          <pc:docMk/>
          <pc:sldMk cId="3470516237" sldId="51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1759839"/>
            <a:ext cx="8571230" cy="11921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CD171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3179064"/>
            <a:ext cx="7058660" cy="141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CD171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CD171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305687"/>
            <a:ext cx="4386453" cy="3746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305687"/>
            <a:ext cx="4386453" cy="3746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11337" y="158255"/>
            <a:ext cx="1270368" cy="746195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1116004"/>
            <a:ext cx="10080625" cy="635"/>
          </a:xfrm>
          <a:custGeom>
            <a:avLst/>
            <a:gdLst/>
            <a:ahLst/>
            <a:cxnLst/>
            <a:rect l="l" t="t" r="r" b="b"/>
            <a:pathLst>
              <a:path w="10080625" h="634">
                <a:moveTo>
                  <a:pt x="0" y="0"/>
                </a:moveTo>
                <a:lnTo>
                  <a:pt x="10080002" y="355"/>
                </a:lnTo>
              </a:path>
            </a:pathLst>
          </a:custGeom>
          <a:ln w="719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CD171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2381" y="190339"/>
            <a:ext cx="7456881" cy="5596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CD171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6943" y="1436298"/>
            <a:ext cx="9203055" cy="276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5279517"/>
            <a:ext cx="3226816" cy="283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5279517"/>
            <a:ext cx="2319274" cy="283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5279517"/>
            <a:ext cx="2319274" cy="283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4A1808-1640-41C6-CB08-9F0D953FF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90572E9-8342-DC64-B646-792126DE0568}"/>
              </a:ext>
            </a:extLst>
          </p:cNvPr>
          <p:cNvSpPr txBox="1"/>
          <p:nvPr/>
        </p:nvSpPr>
        <p:spPr>
          <a:xfrm>
            <a:off x="88900" y="1291595"/>
            <a:ext cx="9905999" cy="34772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lang="pt-BR" b="1" dirty="0" smtClean="0">
                <a:solidFill>
                  <a:srgbClr val="FF0000"/>
                </a:solidFill>
                <a:latin typeface="Arial"/>
                <a:cs typeface="Arial"/>
              </a:rPr>
              <a:t>Realizamos a </a:t>
            </a:r>
            <a:r>
              <a:rPr lang="pt-BR" b="1" dirty="0" err="1" smtClean="0">
                <a:solidFill>
                  <a:srgbClr val="FF0000"/>
                </a:solidFill>
                <a:latin typeface="Arial"/>
                <a:cs typeface="Arial"/>
              </a:rPr>
              <a:t>refatoração</a:t>
            </a:r>
            <a:r>
              <a:rPr lang="pt-BR" b="1" dirty="0" smtClean="0">
                <a:solidFill>
                  <a:srgbClr val="FF0000"/>
                </a:solidFill>
                <a:latin typeface="Arial"/>
                <a:cs typeface="Arial"/>
              </a:rPr>
              <a:t> do código!</a:t>
            </a: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endParaRPr lang="pt-BR" b="1" dirty="0">
              <a:solidFill>
                <a:srgbClr val="FF0000"/>
              </a:solidFill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lang="pt-BR" b="1" dirty="0" smtClean="0">
                <a:solidFill>
                  <a:schemeClr val="tx1"/>
                </a:solidFill>
                <a:latin typeface="Arial"/>
                <a:cs typeface="Arial"/>
              </a:rPr>
              <a:t>Resumo das Mudanças:</a:t>
            </a: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endParaRPr lang="pt-BR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lang="pt-BR" dirty="0" smtClean="0">
                <a:solidFill>
                  <a:schemeClr val="tx1"/>
                </a:solidFill>
                <a:latin typeface="Arial"/>
                <a:cs typeface="Arial"/>
              </a:rPr>
              <a:t>Estrutura de Diretórios.</a:t>
            </a: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lang="pt-BR" dirty="0" smtClean="0">
                <a:solidFill>
                  <a:schemeClr val="tx1"/>
                </a:solidFill>
                <a:latin typeface="Arial"/>
                <a:cs typeface="Arial"/>
              </a:rPr>
              <a:t>Modelo de Usuário</a:t>
            </a: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lang="pt-BR" dirty="0" smtClean="0">
                <a:solidFill>
                  <a:schemeClr val="tx1"/>
                </a:solidFill>
                <a:latin typeface="Arial"/>
                <a:cs typeface="Arial"/>
              </a:rPr>
              <a:t>Middlewares</a:t>
            </a: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lang="pt-BR" dirty="0" smtClean="0">
                <a:solidFill>
                  <a:schemeClr val="tx1"/>
                </a:solidFill>
                <a:latin typeface="Arial"/>
                <a:cs typeface="Arial"/>
              </a:rPr>
              <a:t>Controladores</a:t>
            </a: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lang="pt-BR" dirty="0" smtClean="0">
                <a:solidFill>
                  <a:schemeClr val="tx1"/>
                </a:solidFill>
                <a:latin typeface="Arial"/>
                <a:cs typeface="Arial"/>
              </a:rPr>
              <a:t>Rotas</a:t>
            </a: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lang="pt-BR" dirty="0" smtClean="0">
                <a:solidFill>
                  <a:schemeClr val="tx1"/>
                </a:solidFill>
                <a:latin typeface="Arial"/>
                <a:cs typeface="Arial"/>
              </a:rPr>
              <a:t>Configuração</a:t>
            </a: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lang="pt-BR" dirty="0" smtClean="0">
                <a:solidFill>
                  <a:schemeClr val="tx1"/>
                </a:solidFill>
                <a:latin typeface="Arial"/>
                <a:cs typeface="Arial"/>
              </a:rPr>
              <a:t>Segurança</a:t>
            </a: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lang="pt-BR" dirty="0" smtClean="0">
                <a:solidFill>
                  <a:schemeClr val="tx1"/>
                </a:solidFill>
                <a:latin typeface="Arial"/>
                <a:cs typeface="Arial"/>
              </a:rPr>
              <a:t>Boas Práticas (Clean </a:t>
            </a:r>
            <a:r>
              <a:rPr lang="pt-BR" dirty="0" err="1" smtClean="0">
                <a:solidFill>
                  <a:schemeClr val="tx1"/>
                </a:solidFill>
                <a:latin typeface="Arial"/>
                <a:cs typeface="Arial"/>
              </a:rPr>
              <a:t>Code</a:t>
            </a:r>
            <a:r>
              <a:rPr lang="pt-BR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lang="pt-BR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41FB02F4-3EF2-BB57-3AF2-0D64F70F8E6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11337" y="158255"/>
            <a:ext cx="1270368" cy="74619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A29F03B5-27FE-5EFD-4B1A-5CBF31030D3C}"/>
              </a:ext>
            </a:extLst>
          </p:cNvPr>
          <p:cNvSpPr/>
          <p:nvPr/>
        </p:nvSpPr>
        <p:spPr>
          <a:xfrm>
            <a:off x="0" y="1116728"/>
            <a:ext cx="10080625" cy="635"/>
          </a:xfrm>
          <a:custGeom>
            <a:avLst/>
            <a:gdLst/>
            <a:ahLst/>
            <a:cxnLst/>
            <a:rect l="l" t="t" r="r" b="b"/>
            <a:pathLst>
              <a:path w="10080625" h="634">
                <a:moveTo>
                  <a:pt x="0" y="0"/>
                </a:moveTo>
                <a:lnTo>
                  <a:pt x="10080002" y="355"/>
                </a:lnTo>
              </a:path>
            </a:pathLst>
          </a:custGeom>
          <a:ln w="71998">
            <a:solidFill>
              <a:srgbClr val="F693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F3E4555C-5681-7399-5809-5DAC151D05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2381" y="190339"/>
            <a:ext cx="7456881" cy="457651"/>
          </a:xfrm>
          <a:prstGeom prst="rect">
            <a:avLst/>
          </a:prstGeom>
        </p:spPr>
        <p:txBody>
          <a:bodyPr vert="horz" wrap="square" lIns="0" tIns="14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000" spc="-10" dirty="0">
                <a:solidFill>
                  <a:srgbClr val="000000"/>
                </a:solidFill>
              </a:rPr>
              <a:t>Curso: Técnico em Desenvolvimento de Sistemas</a:t>
            </a:r>
            <a:endParaRPr lang="pt-BR" sz="2000" dirty="0"/>
          </a:p>
        </p:txBody>
      </p:sp>
      <p:pic>
        <p:nvPicPr>
          <p:cNvPr id="6" name="Picture 4" descr="Ilustração Do Logotipo Javascript Em Fundo Branco Imagem Editorial -  Ilustração de textura, bandeira: 208329455">
            <a:extLst>
              <a:ext uri="{FF2B5EF4-FFF2-40B4-BE49-F238E27FC236}">
                <a16:creationId xmlns:a16="http://schemas.microsoft.com/office/drawing/2014/main" id="{FD17FB60-DE5F-0570-8B13-BB2B4F69E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468" y="4819649"/>
            <a:ext cx="1563688" cy="789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697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BB407-68CF-D02A-2DFE-9825980EC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73FB145-D20A-A03E-45DB-1FBBB83B69C5}"/>
              </a:ext>
            </a:extLst>
          </p:cNvPr>
          <p:cNvSpPr txBox="1"/>
          <p:nvPr/>
        </p:nvSpPr>
        <p:spPr>
          <a:xfrm>
            <a:off x="88900" y="1291595"/>
            <a:ext cx="9905999" cy="196399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lang="pt-BR" b="1" dirty="0" smtClean="0">
                <a:solidFill>
                  <a:srgbClr val="FF0000"/>
                </a:solidFill>
                <a:latin typeface="Arial"/>
                <a:cs typeface="Arial"/>
              </a:rPr>
              <a:t>Segurança:</a:t>
            </a: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endParaRPr lang="pt-BR" b="1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pPr algn="just">
              <a:buNone/>
            </a:pPr>
            <a:r>
              <a:rPr lang="pt-BR" dirty="0" smtClean="0"/>
              <a:t>Mantivemos a criptografia de senha com </a:t>
            </a:r>
            <a:r>
              <a:rPr lang="pt-BR" dirty="0" err="1" smtClean="0"/>
              <a:t>bcrypt</a:t>
            </a:r>
            <a:r>
              <a:rPr lang="pt-BR" dirty="0" smtClean="0"/>
              <a:t>.</a:t>
            </a:r>
          </a:p>
          <a:p>
            <a:pPr algn="just">
              <a:buNone/>
            </a:pPr>
            <a:endParaRPr lang="pt-BR" dirty="0" smtClean="0"/>
          </a:p>
          <a:p>
            <a:pPr algn="just">
              <a:buNone/>
            </a:pPr>
            <a:r>
              <a:rPr lang="pt-BR" dirty="0" smtClean="0"/>
              <a:t>Mantivemos a autenticação com JWT.</a:t>
            </a:r>
          </a:p>
          <a:p>
            <a:pPr algn="just">
              <a:buNone/>
            </a:pPr>
            <a:endParaRPr lang="pt-BR" dirty="0" smtClean="0"/>
          </a:p>
          <a:p>
            <a:pPr algn="just">
              <a:buNone/>
            </a:pPr>
            <a:r>
              <a:rPr lang="pt-BR" dirty="0" smtClean="0"/>
              <a:t>Adicionamos validação de dados de entrada.</a:t>
            </a:r>
            <a:endParaRPr lang="pt-BR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A700FF68-BFAF-23FE-A878-B955A270DE5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11337" y="158255"/>
            <a:ext cx="1270368" cy="74619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834A6C27-5128-8942-87EB-1E5CAAC2C5C8}"/>
              </a:ext>
            </a:extLst>
          </p:cNvPr>
          <p:cNvSpPr/>
          <p:nvPr/>
        </p:nvSpPr>
        <p:spPr>
          <a:xfrm>
            <a:off x="0" y="1116728"/>
            <a:ext cx="10080625" cy="635"/>
          </a:xfrm>
          <a:custGeom>
            <a:avLst/>
            <a:gdLst/>
            <a:ahLst/>
            <a:cxnLst/>
            <a:rect l="l" t="t" r="r" b="b"/>
            <a:pathLst>
              <a:path w="10080625" h="634">
                <a:moveTo>
                  <a:pt x="0" y="0"/>
                </a:moveTo>
                <a:lnTo>
                  <a:pt x="10080002" y="355"/>
                </a:lnTo>
              </a:path>
            </a:pathLst>
          </a:custGeom>
          <a:ln w="71998">
            <a:solidFill>
              <a:srgbClr val="F693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6D34D5A2-B0DC-8FB5-8683-2FE93E436F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2381" y="190339"/>
            <a:ext cx="7456881" cy="457651"/>
          </a:xfrm>
          <a:prstGeom prst="rect">
            <a:avLst/>
          </a:prstGeom>
        </p:spPr>
        <p:txBody>
          <a:bodyPr vert="horz" wrap="square" lIns="0" tIns="14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000" spc="-10" dirty="0">
                <a:solidFill>
                  <a:srgbClr val="000000"/>
                </a:solidFill>
              </a:rPr>
              <a:t>Curso: Técnico em Desenvolvimento de Sistemas</a:t>
            </a:r>
            <a:endParaRPr lang="pt-BR" sz="2000" dirty="0"/>
          </a:p>
        </p:txBody>
      </p:sp>
      <p:pic>
        <p:nvPicPr>
          <p:cNvPr id="6" name="Picture 4" descr="Ilustração Do Logotipo Javascript Em Fundo Branco Imagem Editorial -  Ilustração de textura, bandeira: 208329455">
            <a:extLst>
              <a:ext uri="{FF2B5EF4-FFF2-40B4-BE49-F238E27FC236}">
                <a16:creationId xmlns:a16="http://schemas.microsoft.com/office/drawing/2014/main" id="{FD17FB60-DE5F-0570-8B13-BB2B4F69E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468" y="4819649"/>
            <a:ext cx="1563688" cy="789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61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BB407-68CF-D02A-2DFE-9825980EC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73FB145-D20A-A03E-45DB-1FBBB83B69C5}"/>
              </a:ext>
            </a:extLst>
          </p:cNvPr>
          <p:cNvSpPr txBox="1"/>
          <p:nvPr/>
        </p:nvSpPr>
        <p:spPr>
          <a:xfrm>
            <a:off x="88900" y="1291595"/>
            <a:ext cx="9905999" cy="3071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lang="pt-BR" b="1" dirty="0" smtClean="0">
                <a:solidFill>
                  <a:srgbClr val="FF0000"/>
                </a:solidFill>
                <a:latin typeface="Arial"/>
                <a:cs typeface="Arial"/>
              </a:rPr>
              <a:t>Boas Práticas:</a:t>
            </a: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endParaRPr lang="pt-BR" b="1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pPr algn="just">
              <a:buNone/>
            </a:pPr>
            <a:r>
              <a:rPr lang="pt-BR" dirty="0" smtClean="0"/>
              <a:t>Usamos </a:t>
            </a:r>
            <a:r>
              <a:rPr lang="pt-BR" dirty="0" err="1" smtClean="0"/>
              <a:t>async</a:t>
            </a:r>
            <a:r>
              <a:rPr lang="pt-BR" dirty="0" smtClean="0"/>
              <a:t>/</a:t>
            </a:r>
            <a:r>
              <a:rPr lang="pt-BR" dirty="0" err="1" smtClean="0"/>
              <a:t>await</a:t>
            </a:r>
            <a:r>
              <a:rPr lang="pt-BR" dirty="0" smtClean="0"/>
              <a:t> consistentemente.</a:t>
            </a:r>
          </a:p>
          <a:p>
            <a:pPr algn="just">
              <a:buNone/>
            </a:pPr>
            <a:endParaRPr lang="pt-BR" dirty="0" smtClean="0"/>
          </a:p>
          <a:p>
            <a:pPr algn="just">
              <a:buNone/>
            </a:pPr>
            <a:r>
              <a:rPr lang="pt-BR" dirty="0" smtClean="0"/>
              <a:t>Adicionamos comentários explicativos.</a:t>
            </a:r>
          </a:p>
          <a:p>
            <a:pPr algn="just">
              <a:buNone/>
            </a:pPr>
            <a:endParaRPr lang="pt-BR" dirty="0" smtClean="0"/>
          </a:p>
          <a:p>
            <a:pPr algn="just">
              <a:buNone/>
            </a:pPr>
            <a:r>
              <a:rPr lang="pt-BR" dirty="0" smtClean="0"/>
              <a:t>Seguimos convenções de nomenclatura </a:t>
            </a:r>
            <a:r>
              <a:rPr lang="pt-BR" dirty="0" err="1" smtClean="0"/>
              <a:t>RESTful</a:t>
            </a:r>
            <a:r>
              <a:rPr lang="pt-BR" dirty="0" smtClean="0"/>
              <a:t>.</a:t>
            </a:r>
          </a:p>
          <a:p>
            <a:pPr algn="just">
              <a:buNone/>
            </a:pPr>
            <a:endParaRPr lang="pt-BR" dirty="0" smtClean="0"/>
          </a:p>
          <a:p>
            <a:pPr algn="just">
              <a:buNone/>
            </a:pPr>
            <a:r>
              <a:rPr lang="pt-BR" dirty="0" smtClean="0"/>
              <a:t>Implementamos tratamento de erros adequado.</a:t>
            </a:r>
          </a:p>
          <a:p>
            <a:pPr algn="just">
              <a:buNone/>
            </a:pPr>
            <a:endParaRPr lang="pt-BR" dirty="0">
              <a:solidFill>
                <a:schemeClr val="tx1"/>
              </a:solidFill>
              <a:latin typeface="Arial"/>
              <a:cs typeface="Arial"/>
            </a:endParaRPr>
          </a:p>
          <a:p>
            <a:pPr algn="just">
              <a:buNone/>
            </a:pPr>
            <a:r>
              <a:rPr lang="pt-BR" dirty="0" smtClean="0">
                <a:solidFill>
                  <a:schemeClr val="tx1"/>
                </a:solidFill>
                <a:latin typeface="Arial"/>
                <a:cs typeface="Arial"/>
              </a:rPr>
              <a:t>Utilizado </a:t>
            </a:r>
            <a:r>
              <a:rPr lang="pt-BR" dirty="0" err="1">
                <a:solidFill>
                  <a:schemeClr val="tx1"/>
                </a:solidFill>
                <a:latin typeface="Arial"/>
                <a:cs typeface="Arial"/>
              </a:rPr>
              <a:t>P</a:t>
            </a:r>
            <a:r>
              <a:rPr lang="pt-BR" dirty="0" err="1" smtClean="0">
                <a:solidFill>
                  <a:schemeClr val="tx1"/>
                </a:solidFill>
                <a:latin typeface="Arial"/>
                <a:cs typeface="Arial"/>
              </a:rPr>
              <a:t>rettier</a:t>
            </a:r>
            <a:r>
              <a:rPr lang="pt-BR" dirty="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lang="pt-BR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A700FF68-BFAF-23FE-A878-B955A270DE5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11337" y="158255"/>
            <a:ext cx="1270368" cy="74619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834A6C27-5128-8942-87EB-1E5CAAC2C5C8}"/>
              </a:ext>
            </a:extLst>
          </p:cNvPr>
          <p:cNvSpPr/>
          <p:nvPr/>
        </p:nvSpPr>
        <p:spPr>
          <a:xfrm>
            <a:off x="0" y="1116728"/>
            <a:ext cx="10080625" cy="635"/>
          </a:xfrm>
          <a:custGeom>
            <a:avLst/>
            <a:gdLst/>
            <a:ahLst/>
            <a:cxnLst/>
            <a:rect l="l" t="t" r="r" b="b"/>
            <a:pathLst>
              <a:path w="10080625" h="634">
                <a:moveTo>
                  <a:pt x="0" y="0"/>
                </a:moveTo>
                <a:lnTo>
                  <a:pt x="10080002" y="355"/>
                </a:lnTo>
              </a:path>
            </a:pathLst>
          </a:custGeom>
          <a:ln w="71998">
            <a:solidFill>
              <a:srgbClr val="F693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6D34D5A2-B0DC-8FB5-8683-2FE93E436F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2381" y="190339"/>
            <a:ext cx="7456881" cy="457651"/>
          </a:xfrm>
          <a:prstGeom prst="rect">
            <a:avLst/>
          </a:prstGeom>
        </p:spPr>
        <p:txBody>
          <a:bodyPr vert="horz" wrap="square" lIns="0" tIns="14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000" spc="-10" dirty="0">
                <a:solidFill>
                  <a:srgbClr val="000000"/>
                </a:solidFill>
              </a:rPr>
              <a:t>Curso: Técnico em Desenvolvimento de Sistemas</a:t>
            </a:r>
            <a:endParaRPr lang="pt-BR" sz="2000" dirty="0"/>
          </a:p>
        </p:txBody>
      </p:sp>
      <p:pic>
        <p:nvPicPr>
          <p:cNvPr id="6" name="Picture 4" descr="Ilustração Do Logotipo Javascript Em Fundo Branco Imagem Editorial -  Ilustração de textura, bandeira: 208329455">
            <a:extLst>
              <a:ext uri="{FF2B5EF4-FFF2-40B4-BE49-F238E27FC236}">
                <a16:creationId xmlns:a16="http://schemas.microsoft.com/office/drawing/2014/main" id="{FD17FB60-DE5F-0570-8B13-BB2B4F69E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468" y="4819649"/>
            <a:ext cx="1563688" cy="789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767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9633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z="2800" dirty="0" err="1">
                <a:solidFill>
                  <a:srgbClr val="000000"/>
                </a:solidFill>
              </a:rPr>
              <a:t>Dúvida</a:t>
            </a:r>
            <a:r>
              <a:rPr lang="pt-BR" sz="2800" dirty="0">
                <a:solidFill>
                  <a:srgbClr val="000000"/>
                </a:solidFill>
              </a:rPr>
              <a:t>s</a:t>
            </a:r>
            <a:endParaRPr sz="28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11337" y="158255"/>
            <a:ext cx="1270368" cy="74619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1116360"/>
            <a:ext cx="10080625" cy="635"/>
          </a:xfrm>
          <a:custGeom>
            <a:avLst/>
            <a:gdLst/>
            <a:ahLst/>
            <a:cxnLst/>
            <a:rect l="l" t="t" r="r" b="b"/>
            <a:pathLst>
              <a:path w="10080625" h="634">
                <a:moveTo>
                  <a:pt x="0" y="0"/>
                </a:moveTo>
                <a:lnTo>
                  <a:pt x="10080002" y="368"/>
                </a:lnTo>
              </a:path>
            </a:pathLst>
          </a:custGeom>
          <a:ln w="719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 descr="Tire sua dúvida com o professor | e-Disciplinas">
            <a:extLst>
              <a:ext uri="{FF2B5EF4-FFF2-40B4-BE49-F238E27FC236}">
                <a16:creationId xmlns:a16="http://schemas.microsoft.com/office/drawing/2014/main" id="{E6527852-C021-365D-29AB-07F5174CA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49" y="1446622"/>
            <a:ext cx="5953125" cy="393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BB407-68CF-D02A-2DFE-9825980EC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73FB145-D20A-A03E-45DB-1FBBB83B69C5}"/>
              </a:ext>
            </a:extLst>
          </p:cNvPr>
          <p:cNvSpPr txBox="1"/>
          <p:nvPr/>
        </p:nvSpPr>
        <p:spPr>
          <a:xfrm>
            <a:off x="88900" y="1291595"/>
            <a:ext cx="9905999" cy="41671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  <a:effectLst/>
              </a:rPr>
              <a:t>Como Testar? </a:t>
            </a:r>
          </a:p>
          <a:p>
            <a:endParaRPr lang="pt-BR" b="1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pPr algn="just">
              <a:buNone/>
            </a:pPr>
            <a:r>
              <a:rPr lang="pt-BR" dirty="0" smtClean="0"/>
              <a:t>Abrir o </a:t>
            </a:r>
            <a:r>
              <a:rPr lang="pt-BR" dirty="0" err="1" smtClean="0"/>
              <a:t>Insomnia</a:t>
            </a:r>
            <a:r>
              <a:rPr lang="pt-BR" dirty="0" smtClean="0"/>
              <a:t> ou </a:t>
            </a:r>
            <a:r>
              <a:rPr lang="pt-BR" dirty="0" err="1" smtClean="0"/>
              <a:t>Postman</a:t>
            </a:r>
            <a:r>
              <a:rPr lang="pt-BR" dirty="0"/>
              <a:t> </a:t>
            </a:r>
            <a:r>
              <a:rPr lang="pt-BR" dirty="0" smtClean="0"/>
              <a:t>e utilizar as seguintes rotas:</a:t>
            </a:r>
          </a:p>
          <a:p>
            <a:pPr algn="just">
              <a:buNone/>
            </a:pPr>
            <a:endParaRPr lang="pt-BR" dirty="0"/>
          </a:p>
          <a:p>
            <a:r>
              <a:rPr lang="pt-BR" b="1" dirty="0" smtClean="0">
                <a:effectLst/>
              </a:rPr>
              <a:t>Registro de Usuário</a:t>
            </a:r>
            <a:r>
              <a:rPr lang="pt-BR" dirty="0" smtClean="0"/>
              <a:t>:</a:t>
            </a:r>
          </a:p>
          <a:p>
            <a:endParaRPr lang="pt-BR" dirty="0" smtClean="0">
              <a:effectLst/>
            </a:endParaRPr>
          </a:p>
          <a:p>
            <a:r>
              <a:rPr lang="pt-BR" dirty="0" smtClean="0">
                <a:solidFill>
                  <a:srgbClr val="FF0000"/>
                </a:solidFill>
              </a:rPr>
              <a:t>POST</a:t>
            </a:r>
            <a:r>
              <a:rPr lang="pt-BR" dirty="0" smtClean="0"/>
              <a:t> /</a:t>
            </a:r>
            <a:r>
              <a:rPr lang="pt-BR" dirty="0" err="1" smtClean="0"/>
              <a:t>api</a:t>
            </a:r>
            <a:r>
              <a:rPr lang="pt-BR" dirty="0" smtClean="0"/>
              <a:t>/</a:t>
            </a:r>
            <a:r>
              <a:rPr lang="pt-BR" dirty="0" err="1" smtClean="0"/>
              <a:t>auth</a:t>
            </a:r>
            <a:r>
              <a:rPr lang="pt-BR" dirty="0" smtClean="0"/>
              <a:t>/</a:t>
            </a:r>
            <a:r>
              <a:rPr lang="pt-BR" dirty="0" err="1" smtClean="0"/>
              <a:t>register</a:t>
            </a:r>
            <a:endParaRPr lang="pt-BR" dirty="0" smtClean="0"/>
          </a:p>
          <a:p>
            <a:endParaRPr lang="pt-BR" dirty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pt-BR" b="1" dirty="0" err="1"/>
              <a:t>Login</a:t>
            </a:r>
            <a:r>
              <a:rPr lang="pt-BR" dirty="0" smtClean="0"/>
              <a:t>:</a:t>
            </a:r>
          </a:p>
          <a:p>
            <a:endParaRPr lang="pt-BR" dirty="0" smtClean="0"/>
          </a:p>
          <a:p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POST</a:t>
            </a:r>
            <a:r>
              <a:rPr lang="pt-BR" dirty="0" smtClean="0">
                <a:solidFill>
                  <a:schemeClr val="tx1"/>
                </a:solidFill>
                <a:latin typeface="Arial"/>
                <a:cs typeface="Arial"/>
              </a:rPr>
              <a:t> /</a:t>
            </a:r>
            <a:r>
              <a:rPr lang="pt-BR" dirty="0" err="1" smtClean="0">
                <a:solidFill>
                  <a:schemeClr val="tx1"/>
                </a:solidFill>
                <a:latin typeface="Arial"/>
                <a:cs typeface="Arial"/>
              </a:rPr>
              <a:t>api</a:t>
            </a:r>
            <a:r>
              <a:rPr lang="pt-BR" dirty="0" smtClean="0">
                <a:solidFill>
                  <a:schemeClr val="tx1"/>
                </a:solidFill>
                <a:latin typeface="Arial"/>
                <a:cs typeface="Arial"/>
              </a:rPr>
              <a:t>/</a:t>
            </a:r>
            <a:r>
              <a:rPr lang="pt-BR" dirty="0" err="1" smtClean="0">
                <a:solidFill>
                  <a:schemeClr val="tx1"/>
                </a:solidFill>
                <a:latin typeface="Arial"/>
                <a:cs typeface="Arial"/>
              </a:rPr>
              <a:t>auth</a:t>
            </a:r>
            <a:r>
              <a:rPr lang="pt-BR" dirty="0" smtClean="0">
                <a:solidFill>
                  <a:schemeClr val="tx1"/>
                </a:solidFill>
                <a:latin typeface="Arial"/>
                <a:cs typeface="Arial"/>
              </a:rPr>
              <a:t>/</a:t>
            </a:r>
            <a:r>
              <a:rPr lang="pt-BR" dirty="0" err="1" smtClean="0">
                <a:solidFill>
                  <a:schemeClr val="tx1"/>
                </a:solidFill>
                <a:latin typeface="Arial"/>
                <a:cs typeface="Arial"/>
              </a:rPr>
              <a:t>login</a:t>
            </a:r>
            <a:endParaRPr lang="pt-BR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endParaRPr lang="pt-BR" dirty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pt-BR" b="1" dirty="0"/>
              <a:t>Buscar Usuário por ID</a:t>
            </a:r>
            <a:r>
              <a:rPr lang="pt-BR" dirty="0"/>
              <a:t> (requer </a:t>
            </a:r>
            <a:r>
              <a:rPr lang="pt-BR" dirty="0" err="1"/>
              <a:t>token</a:t>
            </a:r>
            <a:r>
              <a:rPr lang="pt-BR" dirty="0" smtClean="0"/>
              <a:t>):</a:t>
            </a:r>
          </a:p>
          <a:p>
            <a:endParaRPr lang="pt-BR" dirty="0" smtClean="0"/>
          </a:p>
          <a:p>
            <a:r>
              <a:rPr lang="pt-BR" dirty="0" smtClean="0">
                <a:solidFill>
                  <a:srgbClr val="FF0000"/>
                </a:solidFill>
                <a:latin typeface="Arial"/>
                <a:cs typeface="Arial"/>
              </a:rPr>
              <a:t>GET</a:t>
            </a:r>
            <a:r>
              <a:rPr lang="pt-BR" dirty="0" smtClean="0">
                <a:solidFill>
                  <a:schemeClr val="tx1"/>
                </a:solidFill>
                <a:latin typeface="Arial"/>
                <a:cs typeface="Arial"/>
              </a:rPr>
              <a:t> /</a:t>
            </a:r>
            <a:r>
              <a:rPr lang="pt-BR" dirty="0" err="1" smtClean="0">
                <a:solidFill>
                  <a:schemeClr val="tx1"/>
                </a:solidFill>
                <a:latin typeface="Arial"/>
                <a:cs typeface="Arial"/>
              </a:rPr>
              <a:t>api</a:t>
            </a:r>
            <a:r>
              <a:rPr lang="pt-BR" dirty="0" smtClean="0">
                <a:solidFill>
                  <a:schemeClr val="tx1"/>
                </a:solidFill>
                <a:latin typeface="Arial"/>
                <a:cs typeface="Arial"/>
              </a:rPr>
              <a:t>/</a:t>
            </a:r>
            <a:r>
              <a:rPr lang="pt-BR" dirty="0" err="1" smtClean="0">
                <a:solidFill>
                  <a:schemeClr val="tx1"/>
                </a:solidFill>
                <a:latin typeface="Arial"/>
                <a:cs typeface="Arial"/>
              </a:rPr>
              <a:t>users</a:t>
            </a:r>
            <a:r>
              <a:rPr lang="pt-BR" dirty="0" smtClean="0">
                <a:solidFill>
                  <a:schemeClr val="tx1"/>
                </a:solidFill>
                <a:latin typeface="Arial"/>
                <a:cs typeface="Arial"/>
              </a:rPr>
              <a:t>/:id</a:t>
            </a:r>
            <a:endParaRPr lang="pt-BR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A700FF68-BFAF-23FE-A878-B955A270DE5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11337" y="158255"/>
            <a:ext cx="1270368" cy="74619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834A6C27-5128-8942-87EB-1E5CAAC2C5C8}"/>
              </a:ext>
            </a:extLst>
          </p:cNvPr>
          <p:cNvSpPr/>
          <p:nvPr/>
        </p:nvSpPr>
        <p:spPr>
          <a:xfrm>
            <a:off x="0" y="1116728"/>
            <a:ext cx="10080625" cy="635"/>
          </a:xfrm>
          <a:custGeom>
            <a:avLst/>
            <a:gdLst/>
            <a:ahLst/>
            <a:cxnLst/>
            <a:rect l="l" t="t" r="r" b="b"/>
            <a:pathLst>
              <a:path w="10080625" h="634">
                <a:moveTo>
                  <a:pt x="0" y="0"/>
                </a:moveTo>
                <a:lnTo>
                  <a:pt x="10080002" y="355"/>
                </a:lnTo>
              </a:path>
            </a:pathLst>
          </a:custGeom>
          <a:ln w="71998">
            <a:solidFill>
              <a:srgbClr val="F693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6D34D5A2-B0DC-8FB5-8683-2FE93E436F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2381" y="190339"/>
            <a:ext cx="7456881" cy="457651"/>
          </a:xfrm>
          <a:prstGeom prst="rect">
            <a:avLst/>
          </a:prstGeom>
        </p:spPr>
        <p:txBody>
          <a:bodyPr vert="horz" wrap="square" lIns="0" tIns="14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000" spc="-10" dirty="0">
                <a:solidFill>
                  <a:srgbClr val="000000"/>
                </a:solidFill>
              </a:rPr>
              <a:t>Curso: Técnico em Desenvolvimento de Sistemas</a:t>
            </a:r>
            <a:endParaRPr lang="pt-BR" sz="2000" dirty="0"/>
          </a:p>
        </p:txBody>
      </p:sp>
      <p:pic>
        <p:nvPicPr>
          <p:cNvPr id="6" name="Picture 4" descr="Ilustração Do Logotipo Javascript Em Fundo Branco Imagem Editorial -  Ilustração de textura, bandeira: 208329455">
            <a:extLst>
              <a:ext uri="{FF2B5EF4-FFF2-40B4-BE49-F238E27FC236}">
                <a16:creationId xmlns:a16="http://schemas.microsoft.com/office/drawing/2014/main" id="{FD17FB60-DE5F-0570-8B13-BB2B4F69E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962" y="1885663"/>
            <a:ext cx="1563688" cy="789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ostman vs. Insomnia: Comparing the API Testing Tools | Paige Niedringhau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269" y="2762250"/>
            <a:ext cx="32670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mpower Your Projects with Mindrops' Node.js Development Servic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250" y="4280314"/>
            <a:ext cx="1111111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562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DDBF27-B865-6689-ED28-3591A09D2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FC89C9B-40F8-9DF9-8451-3F24384C4708}"/>
              </a:ext>
            </a:extLst>
          </p:cNvPr>
          <p:cNvSpPr txBox="1"/>
          <p:nvPr/>
        </p:nvSpPr>
        <p:spPr>
          <a:xfrm>
            <a:off x="88900" y="1291595"/>
            <a:ext cx="9905999" cy="16510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lang="pt-BR" b="1" dirty="0" smtClean="0">
                <a:solidFill>
                  <a:srgbClr val="FF0000"/>
                </a:solidFill>
                <a:latin typeface="Arial"/>
                <a:cs typeface="Arial"/>
              </a:rPr>
              <a:t>Estrutura de Diretórios:</a:t>
            </a: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endParaRPr lang="pt-BR" b="1" dirty="0">
              <a:solidFill>
                <a:srgbClr val="FF0000"/>
              </a:solidFill>
              <a:latin typeface="Arial"/>
              <a:cs typeface="Arial"/>
            </a:endParaRPr>
          </a:p>
          <a:p>
            <a:pPr algn="just">
              <a:buNone/>
            </a:pPr>
            <a:r>
              <a:rPr lang="pt-BR" dirty="0" smtClean="0"/>
              <a:t>Criamos uma estrutura organizada com diretórios para </a:t>
            </a:r>
            <a:r>
              <a:rPr lang="pt-BR" dirty="0" err="1" smtClean="0"/>
              <a:t>controllers</a:t>
            </a:r>
            <a:r>
              <a:rPr lang="pt-BR" dirty="0" smtClean="0"/>
              <a:t>, middlewares, </a:t>
            </a:r>
            <a:r>
              <a:rPr lang="pt-BR" dirty="0" err="1" smtClean="0"/>
              <a:t>routes</a:t>
            </a:r>
            <a:r>
              <a:rPr lang="pt-BR" dirty="0" smtClean="0"/>
              <a:t>, </a:t>
            </a:r>
            <a:r>
              <a:rPr lang="pt-BR" dirty="0" err="1" smtClean="0"/>
              <a:t>config</a:t>
            </a:r>
            <a:r>
              <a:rPr lang="pt-BR" dirty="0" smtClean="0"/>
              <a:t> e </a:t>
            </a:r>
            <a:r>
              <a:rPr lang="pt-BR" dirty="0" err="1" smtClean="0"/>
              <a:t>validators</a:t>
            </a:r>
            <a:r>
              <a:rPr lang="pt-BR" dirty="0" smtClean="0"/>
              <a:t>.</a:t>
            </a:r>
            <a:endParaRPr lang="pt-BR" dirty="0"/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endParaRPr lang="pt-BR" sz="16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pt-BR" sz="1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E369FED5-3819-162E-732B-CCCABFCA2D7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11337" y="158255"/>
            <a:ext cx="1270368" cy="74619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FCF84273-92C4-4EE1-D793-121F9CF68162}"/>
              </a:ext>
            </a:extLst>
          </p:cNvPr>
          <p:cNvSpPr/>
          <p:nvPr/>
        </p:nvSpPr>
        <p:spPr>
          <a:xfrm>
            <a:off x="0" y="1116728"/>
            <a:ext cx="10080625" cy="635"/>
          </a:xfrm>
          <a:custGeom>
            <a:avLst/>
            <a:gdLst/>
            <a:ahLst/>
            <a:cxnLst/>
            <a:rect l="l" t="t" r="r" b="b"/>
            <a:pathLst>
              <a:path w="10080625" h="634">
                <a:moveTo>
                  <a:pt x="0" y="0"/>
                </a:moveTo>
                <a:lnTo>
                  <a:pt x="10080002" y="355"/>
                </a:lnTo>
              </a:path>
            </a:pathLst>
          </a:custGeom>
          <a:ln w="71998">
            <a:solidFill>
              <a:srgbClr val="F693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B9D4ADD1-948C-BE52-B2AC-F58135B6D1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2381" y="190339"/>
            <a:ext cx="7456881" cy="457651"/>
          </a:xfrm>
          <a:prstGeom prst="rect">
            <a:avLst/>
          </a:prstGeom>
        </p:spPr>
        <p:txBody>
          <a:bodyPr vert="horz" wrap="square" lIns="0" tIns="14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000" spc="-10" dirty="0">
                <a:solidFill>
                  <a:srgbClr val="000000"/>
                </a:solidFill>
              </a:rPr>
              <a:t>Curso: Técnico em Desenvolvimento de Sistemas</a:t>
            </a:r>
            <a:endParaRPr lang="pt-BR" sz="2000" dirty="0"/>
          </a:p>
        </p:txBody>
      </p:sp>
      <p:pic>
        <p:nvPicPr>
          <p:cNvPr id="6" name="Picture 4" descr="Ilustração Do Logotipo Javascript Em Fundo Branco Imagem Editorial -  Ilustração de textura, bandeira: 208329455">
            <a:extLst>
              <a:ext uri="{FF2B5EF4-FFF2-40B4-BE49-F238E27FC236}">
                <a16:creationId xmlns:a16="http://schemas.microsoft.com/office/drawing/2014/main" id="{FD17FB60-DE5F-0570-8B13-BB2B4F69E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468" y="4819649"/>
            <a:ext cx="1563688" cy="789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000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DDBF27-B865-6689-ED28-3591A09D2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FC89C9B-40F8-9DF9-8451-3F24384C4708}"/>
              </a:ext>
            </a:extLst>
          </p:cNvPr>
          <p:cNvSpPr txBox="1"/>
          <p:nvPr/>
        </p:nvSpPr>
        <p:spPr>
          <a:xfrm>
            <a:off x="88900" y="1291595"/>
            <a:ext cx="9905999" cy="16998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lang="pt-BR" b="1" dirty="0" smtClean="0">
                <a:solidFill>
                  <a:srgbClr val="FF0000"/>
                </a:solidFill>
                <a:latin typeface="Arial"/>
                <a:cs typeface="Arial"/>
              </a:rPr>
              <a:t>Modelo de Usuário:</a:t>
            </a: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endParaRPr lang="pt-BR" b="1" dirty="0">
              <a:solidFill>
                <a:srgbClr val="FF0000"/>
              </a:solidFill>
              <a:latin typeface="Arial"/>
              <a:cs typeface="Arial"/>
            </a:endParaRPr>
          </a:p>
          <a:p>
            <a:pPr algn="just">
              <a:buNone/>
            </a:pPr>
            <a:r>
              <a:rPr lang="pt-BR" dirty="0" smtClean="0"/>
              <a:t>Atualizamos para usar </a:t>
            </a:r>
            <a:r>
              <a:rPr lang="pt-BR" dirty="0" err="1" smtClean="0"/>
              <a:t>Schema</a:t>
            </a:r>
            <a:r>
              <a:rPr lang="pt-BR" dirty="0" smtClean="0"/>
              <a:t> do </a:t>
            </a:r>
            <a:r>
              <a:rPr lang="pt-BR" dirty="0" err="1" smtClean="0"/>
              <a:t>Mongoose</a:t>
            </a:r>
            <a:r>
              <a:rPr lang="pt-BR" dirty="0" smtClean="0"/>
              <a:t> com validações.</a:t>
            </a:r>
          </a:p>
          <a:p>
            <a:pPr algn="just">
              <a:buNone/>
            </a:pPr>
            <a:endParaRPr lang="pt-BR" dirty="0" smtClean="0"/>
          </a:p>
          <a:p>
            <a:pPr algn="just">
              <a:buNone/>
            </a:pPr>
            <a:r>
              <a:rPr lang="pt-BR" dirty="0" smtClean="0"/>
              <a:t>Adicionamos campos como </a:t>
            </a:r>
            <a:r>
              <a:rPr lang="pt-BR" dirty="0" err="1" smtClean="0"/>
              <a:t>createdAt</a:t>
            </a:r>
            <a:r>
              <a:rPr lang="pt-BR" dirty="0" smtClean="0"/>
              <a:t> e configurações como </a:t>
            </a:r>
            <a:r>
              <a:rPr lang="pt-BR" dirty="0" err="1" smtClean="0"/>
              <a:t>select</a:t>
            </a:r>
            <a:r>
              <a:rPr lang="pt-BR" dirty="0" smtClean="0"/>
              <a:t>: false para a senha.</a:t>
            </a:r>
            <a:endParaRPr lang="pt-BR" dirty="0">
              <a:solidFill>
                <a:schemeClr val="tx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pt-BR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E369FED5-3819-162E-732B-CCCABFCA2D7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11337" y="158255"/>
            <a:ext cx="1270368" cy="74619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FCF84273-92C4-4EE1-D793-121F9CF68162}"/>
              </a:ext>
            </a:extLst>
          </p:cNvPr>
          <p:cNvSpPr/>
          <p:nvPr/>
        </p:nvSpPr>
        <p:spPr>
          <a:xfrm>
            <a:off x="0" y="1116728"/>
            <a:ext cx="10080625" cy="635"/>
          </a:xfrm>
          <a:custGeom>
            <a:avLst/>
            <a:gdLst/>
            <a:ahLst/>
            <a:cxnLst/>
            <a:rect l="l" t="t" r="r" b="b"/>
            <a:pathLst>
              <a:path w="10080625" h="634">
                <a:moveTo>
                  <a:pt x="0" y="0"/>
                </a:moveTo>
                <a:lnTo>
                  <a:pt x="10080002" y="355"/>
                </a:lnTo>
              </a:path>
            </a:pathLst>
          </a:custGeom>
          <a:ln w="71998">
            <a:solidFill>
              <a:srgbClr val="F693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B9D4ADD1-948C-BE52-B2AC-F58135B6D1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2381" y="190339"/>
            <a:ext cx="7456881" cy="457651"/>
          </a:xfrm>
          <a:prstGeom prst="rect">
            <a:avLst/>
          </a:prstGeom>
        </p:spPr>
        <p:txBody>
          <a:bodyPr vert="horz" wrap="square" lIns="0" tIns="14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000" spc="-10" dirty="0">
                <a:solidFill>
                  <a:srgbClr val="000000"/>
                </a:solidFill>
              </a:rPr>
              <a:t>Curso: Técnico em Desenvolvimento de Sistemas</a:t>
            </a:r>
            <a:endParaRPr lang="pt-BR" sz="2000" dirty="0"/>
          </a:p>
        </p:txBody>
      </p:sp>
      <p:pic>
        <p:nvPicPr>
          <p:cNvPr id="6" name="Picture 4" descr="Ilustração Do Logotipo Javascript Em Fundo Branco Imagem Editorial -  Ilustração de textura, bandeira: 208329455">
            <a:extLst>
              <a:ext uri="{FF2B5EF4-FFF2-40B4-BE49-F238E27FC236}">
                <a16:creationId xmlns:a16="http://schemas.microsoft.com/office/drawing/2014/main" id="{FD17FB60-DE5F-0570-8B13-BB2B4F69E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468" y="4819649"/>
            <a:ext cx="1563688" cy="789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922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BB407-68CF-D02A-2DFE-9825980EC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73FB145-D20A-A03E-45DB-1FBBB83B69C5}"/>
              </a:ext>
            </a:extLst>
          </p:cNvPr>
          <p:cNvSpPr txBox="1"/>
          <p:nvPr/>
        </p:nvSpPr>
        <p:spPr>
          <a:xfrm>
            <a:off x="88900" y="1291595"/>
            <a:ext cx="9905999" cy="19896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lang="pt-BR" b="1" dirty="0" smtClean="0">
                <a:solidFill>
                  <a:srgbClr val="FF0000"/>
                </a:solidFill>
                <a:latin typeface="Arial"/>
                <a:cs typeface="Arial"/>
              </a:rPr>
              <a:t>Middlewares:</a:t>
            </a: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endParaRPr lang="pt-BR" b="1" dirty="0">
              <a:solidFill>
                <a:srgbClr val="FF0000"/>
              </a:solidFill>
              <a:latin typeface="Arial"/>
              <a:cs typeface="Arial"/>
            </a:endParaRPr>
          </a:p>
          <a:p>
            <a:pPr algn="just">
              <a:buNone/>
            </a:pPr>
            <a:r>
              <a:rPr lang="pt-BR" dirty="0" smtClean="0"/>
              <a:t>Criamos middlewares separados para autenticação, validação e tratamento de erros.</a:t>
            </a:r>
          </a:p>
          <a:p>
            <a:pPr algn="just">
              <a:buNone/>
            </a:pPr>
            <a:endParaRPr lang="pt-BR" dirty="0" smtClean="0"/>
          </a:p>
          <a:p>
            <a:pPr algn="just">
              <a:buNone/>
            </a:pPr>
            <a:r>
              <a:rPr lang="pt-BR" dirty="0" smtClean="0"/>
              <a:t>Implementamos validação com </a:t>
            </a:r>
            <a:r>
              <a:rPr lang="pt-BR" dirty="0" err="1" smtClean="0"/>
              <a:t>Joi</a:t>
            </a:r>
            <a:r>
              <a:rPr lang="pt-BR" dirty="0" smtClean="0"/>
              <a:t> para os dados de entrada.</a:t>
            </a:r>
            <a:endParaRPr lang="pt-BR" dirty="0">
              <a:solidFill>
                <a:schemeClr val="tx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pt-BR" dirty="0">
              <a:solidFill>
                <a:schemeClr val="tx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pt-BR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A700FF68-BFAF-23FE-A878-B955A270DE5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11337" y="158255"/>
            <a:ext cx="1270368" cy="74619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834A6C27-5128-8942-87EB-1E5CAAC2C5C8}"/>
              </a:ext>
            </a:extLst>
          </p:cNvPr>
          <p:cNvSpPr/>
          <p:nvPr/>
        </p:nvSpPr>
        <p:spPr>
          <a:xfrm>
            <a:off x="0" y="1116728"/>
            <a:ext cx="10080625" cy="635"/>
          </a:xfrm>
          <a:custGeom>
            <a:avLst/>
            <a:gdLst/>
            <a:ahLst/>
            <a:cxnLst/>
            <a:rect l="l" t="t" r="r" b="b"/>
            <a:pathLst>
              <a:path w="10080625" h="634">
                <a:moveTo>
                  <a:pt x="0" y="0"/>
                </a:moveTo>
                <a:lnTo>
                  <a:pt x="10080002" y="355"/>
                </a:lnTo>
              </a:path>
            </a:pathLst>
          </a:custGeom>
          <a:ln w="71998">
            <a:solidFill>
              <a:srgbClr val="F693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6D34D5A2-B0DC-8FB5-8683-2FE93E436F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2381" y="190339"/>
            <a:ext cx="7456881" cy="457651"/>
          </a:xfrm>
          <a:prstGeom prst="rect">
            <a:avLst/>
          </a:prstGeom>
        </p:spPr>
        <p:txBody>
          <a:bodyPr vert="horz" wrap="square" lIns="0" tIns="14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000" spc="-10" dirty="0">
                <a:solidFill>
                  <a:srgbClr val="000000"/>
                </a:solidFill>
              </a:rPr>
              <a:t>Curso: Técnico em Desenvolvimento de Sistemas</a:t>
            </a:r>
            <a:endParaRPr lang="pt-BR" sz="2000" dirty="0"/>
          </a:p>
        </p:txBody>
      </p:sp>
      <p:pic>
        <p:nvPicPr>
          <p:cNvPr id="6" name="Picture 4" descr="Ilustração Do Logotipo Javascript Em Fundo Branco Imagem Editorial -  Ilustração de textura, bandeira: 208329455">
            <a:extLst>
              <a:ext uri="{FF2B5EF4-FFF2-40B4-BE49-F238E27FC236}">
                <a16:creationId xmlns:a16="http://schemas.microsoft.com/office/drawing/2014/main" id="{FD17FB60-DE5F-0570-8B13-BB2B4F69E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468" y="4819649"/>
            <a:ext cx="1563688" cy="789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2309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BB407-68CF-D02A-2DFE-9825980EC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73FB145-D20A-A03E-45DB-1FBBB83B69C5}"/>
              </a:ext>
            </a:extLst>
          </p:cNvPr>
          <p:cNvSpPr txBox="1"/>
          <p:nvPr/>
        </p:nvSpPr>
        <p:spPr>
          <a:xfrm>
            <a:off x="88900" y="1291595"/>
            <a:ext cx="9905999" cy="16998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lang="pt-BR" b="1" dirty="0" smtClean="0">
                <a:solidFill>
                  <a:srgbClr val="FF0000"/>
                </a:solidFill>
                <a:latin typeface="Arial"/>
                <a:cs typeface="Arial"/>
              </a:rPr>
              <a:t>Controladores:</a:t>
            </a: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endParaRPr lang="pt-BR" b="1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pPr algn="just">
              <a:buNone/>
            </a:pPr>
            <a:r>
              <a:rPr lang="pt-BR" dirty="0" smtClean="0"/>
              <a:t>Separamos a lógica de negócio em controladores específicos.</a:t>
            </a:r>
          </a:p>
          <a:p>
            <a:pPr algn="just">
              <a:buNone/>
            </a:pPr>
            <a:endParaRPr lang="pt-BR" dirty="0" smtClean="0"/>
          </a:p>
          <a:p>
            <a:pPr algn="just">
              <a:buNone/>
            </a:pPr>
            <a:r>
              <a:rPr lang="pt-BR" dirty="0" smtClean="0"/>
              <a:t>Implementamos tratamento de erros consistente com </a:t>
            </a:r>
            <a:r>
              <a:rPr lang="pt-BR" dirty="0" err="1" smtClean="0"/>
              <a:t>next</a:t>
            </a:r>
            <a:r>
              <a:rPr lang="pt-BR" dirty="0" smtClean="0"/>
              <a:t>(</a:t>
            </a:r>
            <a:r>
              <a:rPr lang="pt-BR" dirty="0" err="1" smtClean="0"/>
              <a:t>error</a:t>
            </a:r>
            <a:r>
              <a:rPr lang="pt-BR" dirty="0" smtClean="0"/>
              <a:t>).</a:t>
            </a:r>
            <a:endParaRPr lang="pt-BR" dirty="0">
              <a:solidFill>
                <a:schemeClr val="tx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pt-BR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A700FF68-BFAF-23FE-A878-B955A270DE5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11337" y="158255"/>
            <a:ext cx="1270368" cy="74619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834A6C27-5128-8942-87EB-1E5CAAC2C5C8}"/>
              </a:ext>
            </a:extLst>
          </p:cNvPr>
          <p:cNvSpPr/>
          <p:nvPr/>
        </p:nvSpPr>
        <p:spPr>
          <a:xfrm>
            <a:off x="0" y="1116728"/>
            <a:ext cx="10080625" cy="635"/>
          </a:xfrm>
          <a:custGeom>
            <a:avLst/>
            <a:gdLst/>
            <a:ahLst/>
            <a:cxnLst/>
            <a:rect l="l" t="t" r="r" b="b"/>
            <a:pathLst>
              <a:path w="10080625" h="634">
                <a:moveTo>
                  <a:pt x="0" y="0"/>
                </a:moveTo>
                <a:lnTo>
                  <a:pt x="10080002" y="355"/>
                </a:lnTo>
              </a:path>
            </a:pathLst>
          </a:custGeom>
          <a:ln w="71998">
            <a:solidFill>
              <a:srgbClr val="F693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6D34D5A2-B0DC-8FB5-8683-2FE93E436F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2381" y="190339"/>
            <a:ext cx="7456881" cy="457651"/>
          </a:xfrm>
          <a:prstGeom prst="rect">
            <a:avLst/>
          </a:prstGeom>
        </p:spPr>
        <p:txBody>
          <a:bodyPr vert="horz" wrap="square" lIns="0" tIns="14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000" spc="-10" dirty="0">
                <a:solidFill>
                  <a:srgbClr val="000000"/>
                </a:solidFill>
              </a:rPr>
              <a:t>Curso: Técnico em Desenvolvimento de Sistemas</a:t>
            </a:r>
            <a:endParaRPr lang="pt-BR" sz="2000" dirty="0"/>
          </a:p>
        </p:txBody>
      </p:sp>
      <p:pic>
        <p:nvPicPr>
          <p:cNvPr id="6" name="Picture 4" descr="Ilustração Do Logotipo Javascript Em Fundo Branco Imagem Editorial -  Ilustração de textura, bandeira: 208329455">
            <a:extLst>
              <a:ext uri="{FF2B5EF4-FFF2-40B4-BE49-F238E27FC236}">
                <a16:creationId xmlns:a16="http://schemas.microsoft.com/office/drawing/2014/main" id="{FD17FB60-DE5F-0570-8B13-BB2B4F69E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468" y="4819649"/>
            <a:ext cx="1563688" cy="789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936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BB407-68CF-D02A-2DFE-9825980EC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73FB145-D20A-A03E-45DB-1FBBB83B69C5}"/>
              </a:ext>
            </a:extLst>
          </p:cNvPr>
          <p:cNvSpPr txBox="1"/>
          <p:nvPr/>
        </p:nvSpPr>
        <p:spPr>
          <a:xfrm>
            <a:off x="88900" y="1291595"/>
            <a:ext cx="9905999" cy="196399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lang="pt-BR" b="1" dirty="0" smtClean="0">
                <a:solidFill>
                  <a:srgbClr val="FF0000"/>
                </a:solidFill>
                <a:latin typeface="Arial"/>
                <a:cs typeface="Arial"/>
              </a:rPr>
              <a:t>Rotas:</a:t>
            </a: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endParaRPr lang="pt-BR" b="1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pPr algn="just">
              <a:buNone/>
            </a:pPr>
            <a:r>
              <a:rPr lang="pt-BR" dirty="0" smtClean="0"/>
              <a:t>Organizamos as rotas em arquivos separados por recurso.</a:t>
            </a:r>
          </a:p>
          <a:p>
            <a:pPr algn="just">
              <a:buNone/>
            </a:pPr>
            <a:endParaRPr lang="pt-BR" dirty="0" smtClean="0"/>
          </a:p>
          <a:p>
            <a:pPr algn="just">
              <a:buNone/>
            </a:pPr>
            <a:r>
              <a:rPr lang="pt-BR" dirty="0" smtClean="0"/>
              <a:t>Adicionamos prefixo /</a:t>
            </a:r>
            <a:r>
              <a:rPr lang="pt-BR" dirty="0" err="1" smtClean="0"/>
              <a:t>api</a:t>
            </a:r>
            <a:r>
              <a:rPr lang="pt-BR" dirty="0" smtClean="0"/>
              <a:t> para as rotas.</a:t>
            </a:r>
          </a:p>
          <a:p>
            <a:pPr algn="just">
              <a:buNone/>
            </a:pPr>
            <a:endParaRPr lang="pt-BR" dirty="0" smtClean="0"/>
          </a:p>
          <a:p>
            <a:pPr algn="just">
              <a:buNone/>
            </a:pPr>
            <a:r>
              <a:rPr lang="pt-BR" dirty="0" smtClean="0"/>
              <a:t>Aplicamos middlewares de validação e autenticação nas rotas.</a:t>
            </a: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A700FF68-BFAF-23FE-A878-B955A270DE5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11337" y="158255"/>
            <a:ext cx="1270368" cy="74619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834A6C27-5128-8942-87EB-1E5CAAC2C5C8}"/>
              </a:ext>
            </a:extLst>
          </p:cNvPr>
          <p:cNvSpPr/>
          <p:nvPr/>
        </p:nvSpPr>
        <p:spPr>
          <a:xfrm>
            <a:off x="0" y="1116728"/>
            <a:ext cx="10080625" cy="635"/>
          </a:xfrm>
          <a:custGeom>
            <a:avLst/>
            <a:gdLst/>
            <a:ahLst/>
            <a:cxnLst/>
            <a:rect l="l" t="t" r="r" b="b"/>
            <a:pathLst>
              <a:path w="10080625" h="634">
                <a:moveTo>
                  <a:pt x="0" y="0"/>
                </a:moveTo>
                <a:lnTo>
                  <a:pt x="10080002" y="355"/>
                </a:lnTo>
              </a:path>
            </a:pathLst>
          </a:custGeom>
          <a:ln w="71998">
            <a:solidFill>
              <a:srgbClr val="F693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6D34D5A2-B0DC-8FB5-8683-2FE93E436F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2381" y="190339"/>
            <a:ext cx="7456881" cy="457651"/>
          </a:xfrm>
          <a:prstGeom prst="rect">
            <a:avLst/>
          </a:prstGeom>
        </p:spPr>
        <p:txBody>
          <a:bodyPr vert="horz" wrap="square" lIns="0" tIns="14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000" spc="-10" dirty="0">
                <a:solidFill>
                  <a:srgbClr val="000000"/>
                </a:solidFill>
              </a:rPr>
              <a:t>Curso: Técnico em Desenvolvimento de Sistemas</a:t>
            </a:r>
            <a:endParaRPr lang="pt-BR" sz="2000" dirty="0"/>
          </a:p>
        </p:txBody>
      </p:sp>
      <p:pic>
        <p:nvPicPr>
          <p:cNvPr id="6" name="Picture 4" descr="Ilustração Do Logotipo Javascript Em Fundo Branco Imagem Editorial -  Ilustração de textura, bandeira: 208329455">
            <a:extLst>
              <a:ext uri="{FF2B5EF4-FFF2-40B4-BE49-F238E27FC236}">
                <a16:creationId xmlns:a16="http://schemas.microsoft.com/office/drawing/2014/main" id="{FD17FB60-DE5F-0570-8B13-BB2B4F69E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468" y="4819649"/>
            <a:ext cx="1563688" cy="789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9309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BB407-68CF-D02A-2DFE-9825980EC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73FB145-D20A-A03E-45DB-1FBBB83B69C5}"/>
              </a:ext>
            </a:extLst>
          </p:cNvPr>
          <p:cNvSpPr txBox="1"/>
          <p:nvPr/>
        </p:nvSpPr>
        <p:spPr>
          <a:xfrm>
            <a:off x="88900" y="1291595"/>
            <a:ext cx="9905999" cy="139717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lang="pt-BR" b="1" dirty="0" smtClean="0">
                <a:solidFill>
                  <a:srgbClr val="FF0000"/>
                </a:solidFill>
                <a:latin typeface="Arial"/>
                <a:cs typeface="Arial"/>
              </a:rPr>
              <a:t>Validação de Dados:</a:t>
            </a:r>
          </a:p>
          <a:p>
            <a:pPr algn="just">
              <a:buNone/>
            </a:pPr>
            <a:endParaRPr lang="pt-BR" dirty="0" smtClean="0"/>
          </a:p>
          <a:p>
            <a:pPr algn="just">
              <a:buNone/>
            </a:pPr>
            <a:r>
              <a:rPr lang="pt-BR" dirty="0" smtClean="0"/>
              <a:t>Implementamos validação com </a:t>
            </a:r>
            <a:r>
              <a:rPr lang="pt-BR" dirty="0" err="1" smtClean="0"/>
              <a:t>Joi</a:t>
            </a:r>
            <a:r>
              <a:rPr lang="pt-BR" dirty="0" smtClean="0"/>
              <a:t> para registro e </a:t>
            </a:r>
            <a:r>
              <a:rPr lang="pt-BR" dirty="0" err="1" smtClean="0"/>
              <a:t>login</a:t>
            </a:r>
            <a:r>
              <a:rPr lang="pt-BR" dirty="0" smtClean="0"/>
              <a:t>.</a:t>
            </a:r>
          </a:p>
          <a:p>
            <a:pPr algn="just">
              <a:buNone/>
            </a:pPr>
            <a:endParaRPr lang="pt-BR" dirty="0" smtClean="0"/>
          </a:p>
          <a:p>
            <a:pPr algn="just">
              <a:buNone/>
            </a:pPr>
            <a:r>
              <a:rPr lang="pt-BR" dirty="0" smtClean="0"/>
              <a:t>Adicionamos mensagens de erro personalizadas.</a:t>
            </a:r>
            <a:endParaRPr lang="pt-BR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A700FF68-BFAF-23FE-A878-B955A270DE5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11337" y="158255"/>
            <a:ext cx="1270368" cy="74619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834A6C27-5128-8942-87EB-1E5CAAC2C5C8}"/>
              </a:ext>
            </a:extLst>
          </p:cNvPr>
          <p:cNvSpPr/>
          <p:nvPr/>
        </p:nvSpPr>
        <p:spPr>
          <a:xfrm>
            <a:off x="0" y="1116728"/>
            <a:ext cx="10080625" cy="635"/>
          </a:xfrm>
          <a:custGeom>
            <a:avLst/>
            <a:gdLst/>
            <a:ahLst/>
            <a:cxnLst/>
            <a:rect l="l" t="t" r="r" b="b"/>
            <a:pathLst>
              <a:path w="10080625" h="634">
                <a:moveTo>
                  <a:pt x="0" y="0"/>
                </a:moveTo>
                <a:lnTo>
                  <a:pt x="10080002" y="355"/>
                </a:lnTo>
              </a:path>
            </a:pathLst>
          </a:custGeom>
          <a:ln w="71998">
            <a:solidFill>
              <a:srgbClr val="F693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6D34D5A2-B0DC-8FB5-8683-2FE93E436F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2381" y="190339"/>
            <a:ext cx="7456881" cy="457651"/>
          </a:xfrm>
          <a:prstGeom prst="rect">
            <a:avLst/>
          </a:prstGeom>
        </p:spPr>
        <p:txBody>
          <a:bodyPr vert="horz" wrap="square" lIns="0" tIns="14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000" spc="-10" dirty="0">
                <a:solidFill>
                  <a:srgbClr val="000000"/>
                </a:solidFill>
              </a:rPr>
              <a:t>Curso: Técnico em Desenvolvimento de Sistemas</a:t>
            </a:r>
            <a:endParaRPr lang="pt-BR" sz="2000" dirty="0"/>
          </a:p>
        </p:txBody>
      </p:sp>
      <p:pic>
        <p:nvPicPr>
          <p:cNvPr id="6" name="Picture 4" descr="Ilustração Do Logotipo Javascript Em Fundo Branco Imagem Editorial -  Ilustração de textura, bandeira: 208329455">
            <a:extLst>
              <a:ext uri="{FF2B5EF4-FFF2-40B4-BE49-F238E27FC236}">
                <a16:creationId xmlns:a16="http://schemas.microsoft.com/office/drawing/2014/main" id="{FD17FB60-DE5F-0570-8B13-BB2B4F69E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468" y="4819649"/>
            <a:ext cx="1563688" cy="789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184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BB407-68CF-D02A-2DFE-9825980EC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73FB145-D20A-A03E-45DB-1FBBB83B69C5}"/>
              </a:ext>
            </a:extLst>
          </p:cNvPr>
          <p:cNvSpPr txBox="1"/>
          <p:nvPr/>
        </p:nvSpPr>
        <p:spPr>
          <a:xfrm>
            <a:off x="88900" y="1291595"/>
            <a:ext cx="9905999" cy="14100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lang="pt-BR" b="1" dirty="0" smtClean="0">
                <a:solidFill>
                  <a:srgbClr val="FF0000"/>
                </a:solidFill>
                <a:latin typeface="Arial"/>
                <a:cs typeface="Arial"/>
              </a:rPr>
              <a:t>Configuração:</a:t>
            </a: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endParaRPr lang="pt-BR" b="1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pPr algn="just">
              <a:buNone/>
            </a:pPr>
            <a:r>
              <a:rPr lang="pt-BR" dirty="0" smtClean="0"/>
              <a:t>Criamos um arquivo de configuração para validação das variáveis de ambiente.</a:t>
            </a:r>
          </a:p>
          <a:p>
            <a:pPr algn="just">
              <a:buNone/>
            </a:pPr>
            <a:endParaRPr lang="pt-BR" dirty="0" smtClean="0"/>
          </a:p>
          <a:p>
            <a:pPr algn="just">
              <a:buNone/>
            </a:pPr>
            <a:r>
              <a:rPr lang="pt-BR" dirty="0" smtClean="0"/>
              <a:t>Centralizamos as configurações do servidor.</a:t>
            </a: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A700FF68-BFAF-23FE-A878-B955A270DE5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11337" y="158255"/>
            <a:ext cx="1270368" cy="74619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834A6C27-5128-8942-87EB-1E5CAAC2C5C8}"/>
              </a:ext>
            </a:extLst>
          </p:cNvPr>
          <p:cNvSpPr/>
          <p:nvPr/>
        </p:nvSpPr>
        <p:spPr>
          <a:xfrm>
            <a:off x="0" y="1116728"/>
            <a:ext cx="10080625" cy="635"/>
          </a:xfrm>
          <a:custGeom>
            <a:avLst/>
            <a:gdLst/>
            <a:ahLst/>
            <a:cxnLst/>
            <a:rect l="l" t="t" r="r" b="b"/>
            <a:pathLst>
              <a:path w="10080625" h="634">
                <a:moveTo>
                  <a:pt x="0" y="0"/>
                </a:moveTo>
                <a:lnTo>
                  <a:pt x="10080002" y="355"/>
                </a:lnTo>
              </a:path>
            </a:pathLst>
          </a:custGeom>
          <a:ln w="71998">
            <a:solidFill>
              <a:srgbClr val="F693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6D34D5A2-B0DC-8FB5-8683-2FE93E436F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2381" y="190339"/>
            <a:ext cx="7456881" cy="457651"/>
          </a:xfrm>
          <a:prstGeom prst="rect">
            <a:avLst/>
          </a:prstGeom>
        </p:spPr>
        <p:txBody>
          <a:bodyPr vert="horz" wrap="square" lIns="0" tIns="14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000" spc="-10" dirty="0">
                <a:solidFill>
                  <a:srgbClr val="000000"/>
                </a:solidFill>
              </a:rPr>
              <a:t>Curso: Técnico em Desenvolvimento de Sistemas</a:t>
            </a:r>
            <a:endParaRPr lang="pt-BR" sz="2000" dirty="0"/>
          </a:p>
        </p:txBody>
      </p:sp>
      <p:pic>
        <p:nvPicPr>
          <p:cNvPr id="6" name="Picture 4" descr="Ilustração Do Logotipo Javascript Em Fundo Branco Imagem Editorial -  Ilustração de textura, bandeira: 208329455">
            <a:extLst>
              <a:ext uri="{FF2B5EF4-FFF2-40B4-BE49-F238E27FC236}">
                <a16:creationId xmlns:a16="http://schemas.microsoft.com/office/drawing/2014/main" id="{FD17FB60-DE5F-0570-8B13-BB2B4F69E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468" y="4819649"/>
            <a:ext cx="1563688" cy="789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414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BB407-68CF-D02A-2DFE-9825980EC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73FB145-D20A-A03E-45DB-1FBBB83B69C5}"/>
              </a:ext>
            </a:extLst>
          </p:cNvPr>
          <p:cNvSpPr txBox="1"/>
          <p:nvPr/>
        </p:nvSpPr>
        <p:spPr>
          <a:xfrm>
            <a:off x="88900" y="1291595"/>
            <a:ext cx="9905999" cy="14100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lang="pt-BR" b="1" dirty="0" smtClean="0">
                <a:solidFill>
                  <a:srgbClr val="FF0000"/>
                </a:solidFill>
                <a:latin typeface="Arial"/>
                <a:cs typeface="Arial"/>
              </a:rPr>
              <a:t>Tratamento de Erros:</a:t>
            </a: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endParaRPr lang="pt-BR" b="1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pPr algn="just">
              <a:buNone/>
            </a:pPr>
            <a:r>
              <a:rPr lang="pt-BR" dirty="0" smtClean="0"/>
              <a:t>Implementamos um middleware centralizado para tratamento de erros.</a:t>
            </a:r>
          </a:p>
          <a:p>
            <a:pPr algn="just">
              <a:buNone/>
            </a:pPr>
            <a:endParaRPr lang="pt-BR" dirty="0" smtClean="0"/>
          </a:p>
          <a:p>
            <a:pPr algn="just">
              <a:buNone/>
            </a:pPr>
            <a:r>
              <a:rPr lang="pt-BR" dirty="0" smtClean="0"/>
              <a:t>Adicionamos tratamento específico para erros de validação e duplicidade.</a:t>
            </a:r>
            <a:endParaRPr lang="pt-BR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A700FF68-BFAF-23FE-A878-B955A270DE5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11337" y="158255"/>
            <a:ext cx="1270368" cy="74619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834A6C27-5128-8942-87EB-1E5CAAC2C5C8}"/>
              </a:ext>
            </a:extLst>
          </p:cNvPr>
          <p:cNvSpPr/>
          <p:nvPr/>
        </p:nvSpPr>
        <p:spPr>
          <a:xfrm>
            <a:off x="0" y="1116728"/>
            <a:ext cx="10080625" cy="635"/>
          </a:xfrm>
          <a:custGeom>
            <a:avLst/>
            <a:gdLst/>
            <a:ahLst/>
            <a:cxnLst/>
            <a:rect l="l" t="t" r="r" b="b"/>
            <a:pathLst>
              <a:path w="10080625" h="634">
                <a:moveTo>
                  <a:pt x="0" y="0"/>
                </a:moveTo>
                <a:lnTo>
                  <a:pt x="10080002" y="355"/>
                </a:lnTo>
              </a:path>
            </a:pathLst>
          </a:custGeom>
          <a:ln w="71998">
            <a:solidFill>
              <a:srgbClr val="F693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6D34D5A2-B0DC-8FB5-8683-2FE93E436F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2381" y="190339"/>
            <a:ext cx="7456881" cy="457651"/>
          </a:xfrm>
          <a:prstGeom prst="rect">
            <a:avLst/>
          </a:prstGeom>
        </p:spPr>
        <p:txBody>
          <a:bodyPr vert="horz" wrap="square" lIns="0" tIns="14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000" spc="-10" dirty="0">
                <a:solidFill>
                  <a:srgbClr val="000000"/>
                </a:solidFill>
              </a:rPr>
              <a:t>Curso: Técnico em Desenvolvimento de Sistemas</a:t>
            </a:r>
            <a:endParaRPr lang="pt-BR" sz="2000" dirty="0"/>
          </a:p>
        </p:txBody>
      </p:sp>
      <p:pic>
        <p:nvPicPr>
          <p:cNvPr id="6" name="Picture 4" descr="Ilustração Do Logotipo Javascript Em Fundo Branco Imagem Editorial -  Ilustração de textura, bandeira: 208329455">
            <a:extLst>
              <a:ext uri="{FF2B5EF4-FFF2-40B4-BE49-F238E27FC236}">
                <a16:creationId xmlns:a16="http://schemas.microsoft.com/office/drawing/2014/main" id="{FD17FB60-DE5F-0570-8B13-BB2B4F69E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468" y="4819649"/>
            <a:ext cx="1563688" cy="789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9760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2450</TotalTime>
  <Words>384</Words>
  <Application>Microsoft Office PowerPoint</Application>
  <PresentationFormat>Personalizar</PresentationFormat>
  <Paragraphs>98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5" baseType="lpstr">
      <vt:lpstr>Arial</vt:lpstr>
      <vt:lpstr>Office Theme</vt:lpstr>
      <vt:lpstr>Curso: Técnico em Desenvolvimento de Sistemas</vt:lpstr>
      <vt:lpstr>Curso: Técnico em Desenvolvimento de Sistemas</vt:lpstr>
      <vt:lpstr>Curso: Técnico em Desenvolvimento de Sistemas</vt:lpstr>
      <vt:lpstr>Curso: Técnico em Desenvolvimento de Sistemas</vt:lpstr>
      <vt:lpstr>Curso: Técnico em Desenvolvimento de Sistemas</vt:lpstr>
      <vt:lpstr>Curso: Técnico em Desenvolvimento de Sistemas</vt:lpstr>
      <vt:lpstr>Curso: Técnico em Desenvolvimento de Sistemas</vt:lpstr>
      <vt:lpstr>Curso: Técnico em Desenvolvimento de Sistemas</vt:lpstr>
      <vt:lpstr>Curso: Técnico em Desenvolvimento de Sistemas</vt:lpstr>
      <vt:lpstr>Curso: Técnico em Desenvolvimento de Sistemas</vt:lpstr>
      <vt:lpstr>Curso: Técnico em Desenvolvimento de Sistemas</vt:lpstr>
      <vt:lpstr>Dúvidas</vt:lpstr>
      <vt:lpstr>Curso: Técnico em Desenvolvimento de Sistemas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BAZAR VENEZA</dc:creator>
  <cp:lastModifiedBy>Godoy</cp:lastModifiedBy>
  <cp:revision>119</cp:revision>
  <dcterms:created xsi:type="dcterms:W3CDTF">2024-10-14T19:46:24Z</dcterms:created>
  <dcterms:modified xsi:type="dcterms:W3CDTF">2025-05-12T19:55:56Z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2024-09-10T00:00:00Z</vt:filetime>
  </property>
  <property fmtid="{D5CDD505-2E9C-101B-9397-08002B2CF9AE}" pid="3" name="Creator">
    <vt:lpwstr>Impress</vt:lpwstr>
  </property>
  <property fmtid="{D5CDD505-2E9C-101B-9397-08002B2CF9AE}" pid="4" name="Producer">
    <vt:lpwstr>LibreOffice 7.3</vt:lpwstr>
  </property>
  <property fmtid="{D5CDD505-2E9C-101B-9397-08002B2CF9AE}" pid="5" name="LastSaved">
    <vt:filetime>2024-09-10T00:00:00Z</vt:filetime>
  </property>
</Properties>
</file>