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" charset="1" panose="020B0606030504020204"/>
      <p:regular r:id="rId10"/>
    </p:embeddedFont>
    <p:embeddedFont>
      <p:font typeface="Open Sans Bold" charset="1" panose="020B0806030504020204"/>
      <p:regular r:id="rId11"/>
    </p:embeddedFont>
    <p:embeddedFont>
      <p:font typeface="Open Sans Italics" charset="1" panose="020B0606030504020204"/>
      <p:regular r:id="rId12"/>
    </p:embeddedFont>
    <p:embeddedFont>
      <p:font typeface="Open Sans Bold Italics" charset="1" panose="020B0806030504020204"/>
      <p:regular r:id="rId13"/>
    </p:embeddedFont>
    <p:embeddedFont>
      <p:font typeface="Open Sans Light" charset="1" panose="020B0306030504020204"/>
      <p:regular r:id="rId14"/>
    </p:embeddedFont>
    <p:embeddedFont>
      <p:font typeface="Open Sans Light Italics" charset="1" panose="020B0306030504020204"/>
      <p:regular r:id="rId15"/>
    </p:embeddedFont>
    <p:embeddedFont>
      <p:font typeface="Open Sans Ultra-Bold" charset="1" panose="00000000000000000000"/>
      <p:regular r:id="rId16"/>
    </p:embeddedFont>
    <p:embeddedFont>
      <p:font typeface="Open Sans Ultra-Bold Italics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29" Target="slides/slide12.xml" Type="http://schemas.openxmlformats.org/officeDocument/2006/relationships/slide"/><Relationship Id="rId3" Target="viewProps.xml" Type="http://schemas.openxmlformats.org/officeDocument/2006/relationships/viewProps"/><Relationship Id="rId30" Target="slides/slide13.xml" Type="http://schemas.openxmlformats.org/officeDocument/2006/relationships/slide"/><Relationship Id="rId31" Target="slides/slide14.xml" Type="http://schemas.openxmlformats.org/officeDocument/2006/relationships/slide"/><Relationship Id="rId32" Target="slides/slide15.xml" Type="http://schemas.openxmlformats.org/officeDocument/2006/relationships/slide"/><Relationship Id="rId33" Target="slides/slide1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2.jpe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4.jpe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755362" y="3645938"/>
            <a:ext cx="8777277" cy="2494833"/>
            <a:chOff x="0" y="0"/>
            <a:chExt cx="11703036" cy="332644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2427726" y="995569"/>
              <a:ext cx="4780756" cy="20315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880"/>
                </a:lnSpc>
              </a:pPr>
              <a:r>
                <a:rPr lang="en-US" sz="9200">
                  <a:solidFill>
                    <a:srgbClr val="000000"/>
                  </a:solidFill>
                  <a:latin typeface="Open Sans Bold"/>
                </a:rPr>
                <a:t>USCLE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314325"/>
              <a:ext cx="2775813" cy="36407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033"/>
                </a:lnSpc>
              </a:pPr>
              <a:r>
                <a:rPr lang="en-US" sz="16452">
                  <a:solidFill>
                    <a:srgbClr val="FE2B43"/>
                  </a:solidFill>
                  <a:latin typeface="Open Sans Bold"/>
                </a:rPr>
                <a:t>M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7617464" y="-314325"/>
              <a:ext cx="1839259" cy="36407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033"/>
                </a:lnSpc>
              </a:pPr>
              <a:r>
                <a:rPr lang="en-US" sz="16452">
                  <a:solidFill>
                    <a:srgbClr val="FF3131"/>
                  </a:solidFill>
                  <a:latin typeface="Open Sans Bold"/>
                </a:rPr>
                <a:t>R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9456723" y="995569"/>
              <a:ext cx="2246312" cy="20315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880"/>
                </a:lnSpc>
              </a:pPr>
              <a:r>
                <a:rPr lang="en-US" sz="9200">
                  <a:solidFill>
                    <a:srgbClr val="000000"/>
                  </a:solidFill>
                  <a:latin typeface="Open Sans Bold"/>
                </a:rPr>
                <a:t>ISE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2818543">
            <a:off x="-43105" y="-690232"/>
            <a:ext cx="3457923" cy="2460613"/>
            <a:chOff x="0" y="0"/>
            <a:chExt cx="4610564" cy="328081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84359" cy="1984359"/>
            </a:xfrm>
            <a:custGeom>
              <a:avLst/>
              <a:gdLst/>
              <a:ahLst/>
              <a:cxnLst/>
              <a:rect r="r" b="b" t="t" l="l"/>
              <a:pathLst>
                <a:path h="1984359" w="1984359">
                  <a:moveTo>
                    <a:pt x="0" y="0"/>
                  </a:moveTo>
                  <a:lnTo>
                    <a:pt x="1984359" y="0"/>
                  </a:lnTo>
                  <a:lnTo>
                    <a:pt x="1984359" y="1984359"/>
                  </a:lnTo>
                  <a:lnTo>
                    <a:pt x="0" y="1984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992180" y="687901"/>
              <a:ext cx="1567450" cy="1567450"/>
            </a:xfrm>
            <a:custGeom>
              <a:avLst/>
              <a:gdLst/>
              <a:ahLst/>
              <a:cxnLst/>
              <a:rect r="r" b="b" t="t" l="l"/>
              <a:pathLst>
                <a:path h="1567450" w="1567450">
                  <a:moveTo>
                    <a:pt x="0" y="0"/>
                  </a:moveTo>
                  <a:lnTo>
                    <a:pt x="1567449" y="0"/>
                  </a:lnTo>
                  <a:lnTo>
                    <a:pt x="1567449" y="1567450"/>
                  </a:lnTo>
                  <a:lnTo>
                    <a:pt x="0" y="15674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625086" y="1471626"/>
              <a:ext cx="1025467" cy="1025467"/>
            </a:xfrm>
            <a:custGeom>
              <a:avLst/>
              <a:gdLst/>
              <a:ahLst/>
              <a:cxnLst/>
              <a:rect r="r" b="b" t="t" l="l"/>
              <a:pathLst>
                <a:path h="1025467" w="1025467">
                  <a:moveTo>
                    <a:pt x="0" y="0"/>
                  </a:moveTo>
                  <a:lnTo>
                    <a:pt x="1025468" y="0"/>
                  </a:lnTo>
                  <a:lnTo>
                    <a:pt x="1025468" y="1025467"/>
                  </a:lnTo>
                  <a:lnTo>
                    <a:pt x="0" y="10254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625086" y="0"/>
              <a:ext cx="1567450" cy="1567450"/>
            </a:xfrm>
            <a:custGeom>
              <a:avLst/>
              <a:gdLst/>
              <a:ahLst/>
              <a:cxnLst/>
              <a:rect r="r" b="b" t="t" l="l"/>
              <a:pathLst>
                <a:path h="1567450" w="1567450">
                  <a:moveTo>
                    <a:pt x="0" y="0"/>
                  </a:moveTo>
                  <a:lnTo>
                    <a:pt x="1567450" y="0"/>
                  </a:lnTo>
                  <a:lnTo>
                    <a:pt x="1567450" y="1567450"/>
                  </a:lnTo>
                  <a:lnTo>
                    <a:pt x="0" y="15674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559629" y="541982"/>
              <a:ext cx="1025467" cy="1025467"/>
            </a:xfrm>
            <a:custGeom>
              <a:avLst/>
              <a:gdLst/>
              <a:ahLst/>
              <a:cxnLst/>
              <a:rect r="r" b="b" t="t" l="l"/>
              <a:pathLst>
                <a:path h="1025467" w="1025467">
                  <a:moveTo>
                    <a:pt x="0" y="0"/>
                  </a:moveTo>
                  <a:lnTo>
                    <a:pt x="1025468" y="0"/>
                  </a:lnTo>
                  <a:lnTo>
                    <a:pt x="1025468" y="1025468"/>
                  </a:lnTo>
                  <a:lnTo>
                    <a:pt x="0" y="10254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559629" y="1471626"/>
              <a:ext cx="1025467" cy="1025467"/>
            </a:xfrm>
            <a:custGeom>
              <a:avLst/>
              <a:gdLst/>
              <a:ahLst/>
              <a:cxnLst/>
              <a:rect r="r" b="b" t="t" l="l"/>
              <a:pathLst>
                <a:path h="1025467" w="1025467">
                  <a:moveTo>
                    <a:pt x="0" y="0"/>
                  </a:moveTo>
                  <a:lnTo>
                    <a:pt x="1025468" y="0"/>
                  </a:lnTo>
                  <a:lnTo>
                    <a:pt x="1025468" y="1025467"/>
                  </a:lnTo>
                  <a:lnTo>
                    <a:pt x="0" y="10254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3072363" y="1872304"/>
              <a:ext cx="1025467" cy="1025467"/>
            </a:xfrm>
            <a:custGeom>
              <a:avLst/>
              <a:gdLst/>
              <a:ahLst/>
              <a:cxnLst/>
              <a:rect r="r" b="b" t="t" l="l"/>
              <a:pathLst>
                <a:path h="1025467" w="1025467">
                  <a:moveTo>
                    <a:pt x="0" y="0"/>
                  </a:moveTo>
                  <a:lnTo>
                    <a:pt x="1025467" y="0"/>
                  </a:lnTo>
                  <a:lnTo>
                    <a:pt x="1025467" y="1025468"/>
                  </a:lnTo>
                  <a:lnTo>
                    <a:pt x="0" y="10254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3585097" y="2255351"/>
              <a:ext cx="1025467" cy="1025467"/>
            </a:xfrm>
            <a:custGeom>
              <a:avLst/>
              <a:gdLst/>
              <a:ahLst/>
              <a:cxnLst/>
              <a:rect r="r" b="b" t="t" l="l"/>
              <a:pathLst>
                <a:path h="1025467" w="1025467">
                  <a:moveTo>
                    <a:pt x="0" y="0"/>
                  </a:moveTo>
                  <a:lnTo>
                    <a:pt x="1025467" y="0"/>
                  </a:lnTo>
                  <a:lnTo>
                    <a:pt x="1025467" y="1025467"/>
                  </a:lnTo>
                  <a:lnTo>
                    <a:pt x="0" y="10254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2825640">
            <a:off x="-1351949" y="296606"/>
            <a:ext cx="3957063" cy="2815795"/>
            <a:chOff x="0" y="0"/>
            <a:chExt cx="5276084" cy="375439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270795" cy="2270795"/>
            </a:xfrm>
            <a:custGeom>
              <a:avLst/>
              <a:gdLst/>
              <a:ahLst/>
              <a:cxnLst/>
              <a:rect r="r" b="b" t="t" l="l"/>
              <a:pathLst>
                <a:path h="2270795" w="2270795">
                  <a:moveTo>
                    <a:pt x="0" y="0"/>
                  </a:moveTo>
                  <a:lnTo>
                    <a:pt x="2270795" y="0"/>
                  </a:lnTo>
                  <a:lnTo>
                    <a:pt x="2270795" y="2270795"/>
                  </a:lnTo>
                  <a:lnTo>
                    <a:pt x="0" y="22707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135398" y="787197"/>
              <a:ext cx="1793706" cy="1793706"/>
            </a:xfrm>
            <a:custGeom>
              <a:avLst/>
              <a:gdLst/>
              <a:ahLst/>
              <a:cxnLst/>
              <a:rect r="r" b="b" t="t" l="l"/>
              <a:pathLst>
                <a:path h="1793706" w="1793706">
                  <a:moveTo>
                    <a:pt x="0" y="0"/>
                  </a:moveTo>
                  <a:lnTo>
                    <a:pt x="1793705" y="0"/>
                  </a:lnTo>
                  <a:lnTo>
                    <a:pt x="1793705" y="1793706"/>
                  </a:lnTo>
                  <a:lnTo>
                    <a:pt x="0" y="17937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859662" y="1684050"/>
              <a:ext cx="1173490" cy="1173490"/>
            </a:xfrm>
            <a:custGeom>
              <a:avLst/>
              <a:gdLst/>
              <a:ahLst/>
              <a:cxnLst/>
              <a:rect r="r" b="b" t="t" l="l"/>
              <a:pathLst>
                <a:path h="1173490" w="1173490">
                  <a:moveTo>
                    <a:pt x="0" y="0"/>
                  </a:moveTo>
                  <a:lnTo>
                    <a:pt x="1173490" y="0"/>
                  </a:lnTo>
                  <a:lnTo>
                    <a:pt x="1173490" y="1173490"/>
                  </a:lnTo>
                  <a:lnTo>
                    <a:pt x="0" y="11734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1859662" y="0"/>
              <a:ext cx="1793706" cy="1793706"/>
            </a:xfrm>
            <a:custGeom>
              <a:avLst/>
              <a:gdLst/>
              <a:ahLst/>
              <a:cxnLst/>
              <a:rect r="r" b="b" t="t" l="l"/>
              <a:pathLst>
                <a:path h="1793706" w="1793706">
                  <a:moveTo>
                    <a:pt x="0" y="0"/>
                  </a:moveTo>
                  <a:lnTo>
                    <a:pt x="1793706" y="0"/>
                  </a:lnTo>
                  <a:lnTo>
                    <a:pt x="1793706" y="1793706"/>
                  </a:lnTo>
                  <a:lnTo>
                    <a:pt x="0" y="17937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2929103" y="620216"/>
              <a:ext cx="1173490" cy="1173490"/>
            </a:xfrm>
            <a:custGeom>
              <a:avLst/>
              <a:gdLst/>
              <a:ahLst/>
              <a:cxnLst/>
              <a:rect r="r" b="b" t="t" l="l"/>
              <a:pathLst>
                <a:path h="1173490" w="1173490">
                  <a:moveTo>
                    <a:pt x="0" y="0"/>
                  </a:moveTo>
                  <a:lnTo>
                    <a:pt x="1173491" y="0"/>
                  </a:lnTo>
                  <a:lnTo>
                    <a:pt x="1173491" y="1173490"/>
                  </a:lnTo>
                  <a:lnTo>
                    <a:pt x="0" y="11734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2929103" y="1684050"/>
              <a:ext cx="1173490" cy="1173490"/>
            </a:xfrm>
            <a:custGeom>
              <a:avLst/>
              <a:gdLst/>
              <a:ahLst/>
              <a:cxnLst/>
              <a:rect r="r" b="b" t="t" l="l"/>
              <a:pathLst>
                <a:path h="1173490" w="1173490">
                  <a:moveTo>
                    <a:pt x="0" y="0"/>
                  </a:moveTo>
                  <a:lnTo>
                    <a:pt x="1173491" y="0"/>
                  </a:lnTo>
                  <a:lnTo>
                    <a:pt x="1173491" y="1173490"/>
                  </a:lnTo>
                  <a:lnTo>
                    <a:pt x="0" y="11734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3515849" y="2142565"/>
              <a:ext cx="1173490" cy="1173490"/>
            </a:xfrm>
            <a:custGeom>
              <a:avLst/>
              <a:gdLst/>
              <a:ahLst/>
              <a:cxnLst/>
              <a:rect r="r" b="b" t="t" l="l"/>
              <a:pathLst>
                <a:path h="1173490" w="1173490">
                  <a:moveTo>
                    <a:pt x="0" y="0"/>
                  </a:moveTo>
                  <a:lnTo>
                    <a:pt x="1173490" y="0"/>
                  </a:lnTo>
                  <a:lnTo>
                    <a:pt x="1173490" y="1173490"/>
                  </a:lnTo>
                  <a:lnTo>
                    <a:pt x="0" y="11734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4102594" y="2580903"/>
              <a:ext cx="1173490" cy="1173490"/>
            </a:xfrm>
            <a:custGeom>
              <a:avLst/>
              <a:gdLst/>
              <a:ahLst/>
              <a:cxnLst/>
              <a:rect r="r" b="b" t="t" l="l"/>
              <a:pathLst>
                <a:path h="1173490" w="1173490">
                  <a:moveTo>
                    <a:pt x="0" y="0"/>
                  </a:moveTo>
                  <a:lnTo>
                    <a:pt x="1173490" y="0"/>
                  </a:lnTo>
                  <a:lnTo>
                    <a:pt x="1173490" y="1173490"/>
                  </a:lnTo>
                  <a:lnTo>
                    <a:pt x="0" y="11734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5" id="25"/>
          <p:cNvGrpSpPr/>
          <p:nvPr/>
        </p:nvGrpSpPr>
        <p:grpSpPr>
          <a:xfrm rot="2786248">
            <a:off x="1307131" y="-878865"/>
            <a:ext cx="2719348" cy="1935053"/>
            <a:chOff x="0" y="0"/>
            <a:chExt cx="3625798" cy="2580071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560522" cy="1560522"/>
            </a:xfrm>
            <a:custGeom>
              <a:avLst/>
              <a:gdLst/>
              <a:ahLst/>
              <a:cxnLst/>
              <a:rect r="r" b="b" t="t" l="l"/>
              <a:pathLst>
                <a:path h="1560522" w="1560522">
                  <a:moveTo>
                    <a:pt x="0" y="0"/>
                  </a:moveTo>
                  <a:lnTo>
                    <a:pt x="1560522" y="0"/>
                  </a:lnTo>
                  <a:lnTo>
                    <a:pt x="1560522" y="1560522"/>
                  </a:lnTo>
                  <a:lnTo>
                    <a:pt x="0" y="15605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780261" y="540973"/>
              <a:ext cx="1232660" cy="1232660"/>
            </a:xfrm>
            <a:custGeom>
              <a:avLst/>
              <a:gdLst/>
              <a:ahLst/>
              <a:cxnLst/>
              <a:rect r="r" b="b" t="t" l="l"/>
              <a:pathLst>
                <a:path h="1232660" w="1232660">
                  <a:moveTo>
                    <a:pt x="0" y="0"/>
                  </a:moveTo>
                  <a:lnTo>
                    <a:pt x="1232660" y="0"/>
                  </a:lnTo>
                  <a:lnTo>
                    <a:pt x="1232660" y="1232659"/>
                  </a:lnTo>
                  <a:lnTo>
                    <a:pt x="0" y="12326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1277986" y="1157303"/>
              <a:ext cx="806439" cy="806439"/>
            </a:xfrm>
            <a:custGeom>
              <a:avLst/>
              <a:gdLst/>
              <a:ahLst/>
              <a:cxnLst/>
              <a:rect r="r" b="b" t="t" l="l"/>
              <a:pathLst>
                <a:path h="806439" w="806439">
                  <a:moveTo>
                    <a:pt x="0" y="0"/>
                  </a:moveTo>
                  <a:lnTo>
                    <a:pt x="806438" y="0"/>
                  </a:lnTo>
                  <a:lnTo>
                    <a:pt x="806438" y="806438"/>
                  </a:lnTo>
                  <a:lnTo>
                    <a:pt x="0" y="8064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1277986" y="0"/>
              <a:ext cx="1232660" cy="1232660"/>
            </a:xfrm>
            <a:custGeom>
              <a:avLst/>
              <a:gdLst/>
              <a:ahLst/>
              <a:cxnLst/>
              <a:rect r="r" b="b" t="t" l="l"/>
              <a:pathLst>
                <a:path h="1232660" w="1232660">
                  <a:moveTo>
                    <a:pt x="0" y="0"/>
                  </a:moveTo>
                  <a:lnTo>
                    <a:pt x="1232659" y="0"/>
                  </a:lnTo>
                  <a:lnTo>
                    <a:pt x="1232659" y="1232660"/>
                  </a:lnTo>
                  <a:lnTo>
                    <a:pt x="0" y="12326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2012921" y="426221"/>
              <a:ext cx="806439" cy="806439"/>
            </a:xfrm>
            <a:custGeom>
              <a:avLst/>
              <a:gdLst/>
              <a:ahLst/>
              <a:cxnLst/>
              <a:rect r="r" b="b" t="t" l="l"/>
              <a:pathLst>
                <a:path h="806439" w="806439">
                  <a:moveTo>
                    <a:pt x="0" y="0"/>
                  </a:moveTo>
                  <a:lnTo>
                    <a:pt x="806438" y="0"/>
                  </a:lnTo>
                  <a:lnTo>
                    <a:pt x="806438" y="806439"/>
                  </a:lnTo>
                  <a:lnTo>
                    <a:pt x="0" y="8064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2012921" y="1157303"/>
              <a:ext cx="806439" cy="806439"/>
            </a:xfrm>
            <a:custGeom>
              <a:avLst/>
              <a:gdLst/>
              <a:ahLst/>
              <a:cxnLst/>
              <a:rect r="r" b="b" t="t" l="l"/>
              <a:pathLst>
                <a:path h="806439" w="806439">
                  <a:moveTo>
                    <a:pt x="0" y="0"/>
                  </a:moveTo>
                  <a:lnTo>
                    <a:pt x="806438" y="0"/>
                  </a:lnTo>
                  <a:lnTo>
                    <a:pt x="806438" y="806438"/>
                  </a:lnTo>
                  <a:lnTo>
                    <a:pt x="0" y="8064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2416140" y="1472401"/>
              <a:ext cx="806439" cy="806439"/>
            </a:xfrm>
            <a:custGeom>
              <a:avLst/>
              <a:gdLst/>
              <a:ahLst/>
              <a:cxnLst/>
              <a:rect r="r" b="b" t="t" l="l"/>
              <a:pathLst>
                <a:path h="806439" w="806439">
                  <a:moveTo>
                    <a:pt x="0" y="0"/>
                  </a:moveTo>
                  <a:lnTo>
                    <a:pt x="806439" y="0"/>
                  </a:lnTo>
                  <a:lnTo>
                    <a:pt x="806439" y="806438"/>
                  </a:lnTo>
                  <a:lnTo>
                    <a:pt x="0" y="8064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2819359" y="1773632"/>
              <a:ext cx="806439" cy="806439"/>
            </a:xfrm>
            <a:custGeom>
              <a:avLst/>
              <a:gdLst/>
              <a:ahLst/>
              <a:cxnLst/>
              <a:rect r="r" b="b" t="t" l="l"/>
              <a:pathLst>
                <a:path h="806439" w="806439">
                  <a:moveTo>
                    <a:pt x="0" y="0"/>
                  </a:moveTo>
                  <a:lnTo>
                    <a:pt x="806439" y="0"/>
                  </a:lnTo>
                  <a:lnTo>
                    <a:pt x="806439" y="806439"/>
                  </a:lnTo>
                  <a:lnTo>
                    <a:pt x="0" y="8064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34" id="34"/>
          <p:cNvGrpSpPr/>
          <p:nvPr/>
        </p:nvGrpSpPr>
        <p:grpSpPr>
          <a:xfrm rot="-7981456">
            <a:off x="14688103" y="8110698"/>
            <a:ext cx="3457923" cy="2460613"/>
            <a:chOff x="0" y="0"/>
            <a:chExt cx="4610564" cy="328081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984359" cy="1984359"/>
            </a:xfrm>
            <a:custGeom>
              <a:avLst/>
              <a:gdLst/>
              <a:ahLst/>
              <a:cxnLst/>
              <a:rect r="r" b="b" t="t" l="l"/>
              <a:pathLst>
                <a:path h="1984359" w="1984359">
                  <a:moveTo>
                    <a:pt x="0" y="0"/>
                  </a:moveTo>
                  <a:lnTo>
                    <a:pt x="1984359" y="0"/>
                  </a:lnTo>
                  <a:lnTo>
                    <a:pt x="1984359" y="1984359"/>
                  </a:lnTo>
                  <a:lnTo>
                    <a:pt x="0" y="1984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992180" y="687901"/>
              <a:ext cx="1567450" cy="1567450"/>
            </a:xfrm>
            <a:custGeom>
              <a:avLst/>
              <a:gdLst/>
              <a:ahLst/>
              <a:cxnLst/>
              <a:rect r="r" b="b" t="t" l="l"/>
              <a:pathLst>
                <a:path h="1567450" w="1567450">
                  <a:moveTo>
                    <a:pt x="0" y="0"/>
                  </a:moveTo>
                  <a:lnTo>
                    <a:pt x="1567449" y="0"/>
                  </a:lnTo>
                  <a:lnTo>
                    <a:pt x="1567449" y="1567450"/>
                  </a:lnTo>
                  <a:lnTo>
                    <a:pt x="0" y="15674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1625086" y="1471626"/>
              <a:ext cx="1025467" cy="1025467"/>
            </a:xfrm>
            <a:custGeom>
              <a:avLst/>
              <a:gdLst/>
              <a:ahLst/>
              <a:cxnLst/>
              <a:rect r="r" b="b" t="t" l="l"/>
              <a:pathLst>
                <a:path h="1025467" w="1025467">
                  <a:moveTo>
                    <a:pt x="0" y="0"/>
                  </a:moveTo>
                  <a:lnTo>
                    <a:pt x="1025468" y="0"/>
                  </a:lnTo>
                  <a:lnTo>
                    <a:pt x="1025468" y="1025467"/>
                  </a:lnTo>
                  <a:lnTo>
                    <a:pt x="0" y="10254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1625086" y="0"/>
              <a:ext cx="1567450" cy="1567450"/>
            </a:xfrm>
            <a:custGeom>
              <a:avLst/>
              <a:gdLst/>
              <a:ahLst/>
              <a:cxnLst/>
              <a:rect r="r" b="b" t="t" l="l"/>
              <a:pathLst>
                <a:path h="1567450" w="1567450">
                  <a:moveTo>
                    <a:pt x="0" y="0"/>
                  </a:moveTo>
                  <a:lnTo>
                    <a:pt x="1567450" y="0"/>
                  </a:lnTo>
                  <a:lnTo>
                    <a:pt x="1567450" y="1567450"/>
                  </a:lnTo>
                  <a:lnTo>
                    <a:pt x="0" y="15674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2559629" y="541982"/>
              <a:ext cx="1025467" cy="1025467"/>
            </a:xfrm>
            <a:custGeom>
              <a:avLst/>
              <a:gdLst/>
              <a:ahLst/>
              <a:cxnLst/>
              <a:rect r="r" b="b" t="t" l="l"/>
              <a:pathLst>
                <a:path h="1025467" w="1025467">
                  <a:moveTo>
                    <a:pt x="0" y="0"/>
                  </a:moveTo>
                  <a:lnTo>
                    <a:pt x="1025468" y="0"/>
                  </a:lnTo>
                  <a:lnTo>
                    <a:pt x="1025468" y="1025468"/>
                  </a:lnTo>
                  <a:lnTo>
                    <a:pt x="0" y="10254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2559629" y="1471626"/>
              <a:ext cx="1025467" cy="1025467"/>
            </a:xfrm>
            <a:custGeom>
              <a:avLst/>
              <a:gdLst/>
              <a:ahLst/>
              <a:cxnLst/>
              <a:rect r="r" b="b" t="t" l="l"/>
              <a:pathLst>
                <a:path h="1025467" w="1025467">
                  <a:moveTo>
                    <a:pt x="0" y="0"/>
                  </a:moveTo>
                  <a:lnTo>
                    <a:pt x="1025468" y="0"/>
                  </a:lnTo>
                  <a:lnTo>
                    <a:pt x="1025468" y="1025467"/>
                  </a:lnTo>
                  <a:lnTo>
                    <a:pt x="0" y="10254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3072363" y="1872304"/>
              <a:ext cx="1025467" cy="1025467"/>
            </a:xfrm>
            <a:custGeom>
              <a:avLst/>
              <a:gdLst/>
              <a:ahLst/>
              <a:cxnLst/>
              <a:rect r="r" b="b" t="t" l="l"/>
              <a:pathLst>
                <a:path h="1025467" w="1025467">
                  <a:moveTo>
                    <a:pt x="0" y="0"/>
                  </a:moveTo>
                  <a:lnTo>
                    <a:pt x="1025467" y="0"/>
                  </a:lnTo>
                  <a:lnTo>
                    <a:pt x="1025467" y="1025468"/>
                  </a:lnTo>
                  <a:lnTo>
                    <a:pt x="0" y="10254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3585097" y="2255351"/>
              <a:ext cx="1025467" cy="1025467"/>
            </a:xfrm>
            <a:custGeom>
              <a:avLst/>
              <a:gdLst/>
              <a:ahLst/>
              <a:cxnLst/>
              <a:rect r="r" b="b" t="t" l="l"/>
              <a:pathLst>
                <a:path h="1025467" w="1025467">
                  <a:moveTo>
                    <a:pt x="0" y="0"/>
                  </a:moveTo>
                  <a:lnTo>
                    <a:pt x="1025467" y="0"/>
                  </a:lnTo>
                  <a:lnTo>
                    <a:pt x="1025467" y="1025467"/>
                  </a:lnTo>
                  <a:lnTo>
                    <a:pt x="0" y="10254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3" id="43"/>
          <p:cNvGrpSpPr/>
          <p:nvPr/>
        </p:nvGrpSpPr>
        <p:grpSpPr>
          <a:xfrm rot="-7974359">
            <a:off x="15497807" y="6768678"/>
            <a:ext cx="3957063" cy="2815795"/>
            <a:chOff x="0" y="0"/>
            <a:chExt cx="5276084" cy="3754393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2270795" cy="2270795"/>
            </a:xfrm>
            <a:custGeom>
              <a:avLst/>
              <a:gdLst/>
              <a:ahLst/>
              <a:cxnLst/>
              <a:rect r="r" b="b" t="t" l="l"/>
              <a:pathLst>
                <a:path h="2270795" w="2270795">
                  <a:moveTo>
                    <a:pt x="0" y="0"/>
                  </a:moveTo>
                  <a:lnTo>
                    <a:pt x="2270795" y="0"/>
                  </a:lnTo>
                  <a:lnTo>
                    <a:pt x="2270795" y="2270795"/>
                  </a:lnTo>
                  <a:lnTo>
                    <a:pt x="0" y="22707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1135398" y="787197"/>
              <a:ext cx="1793706" cy="1793706"/>
            </a:xfrm>
            <a:custGeom>
              <a:avLst/>
              <a:gdLst/>
              <a:ahLst/>
              <a:cxnLst/>
              <a:rect r="r" b="b" t="t" l="l"/>
              <a:pathLst>
                <a:path h="1793706" w="1793706">
                  <a:moveTo>
                    <a:pt x="0" y="0"/>
                  </a:moveTo>
                  <a:lnTo>
                    <a:pt x="1793705" y="0"/>
                  </a:lnTo>
                  <a:lnTo>
                    <a:pt x="1793705" y="1793706"/>
                  </a:lnTo>
                  <a:lnTo>
                    <a:pt x="0" y="17937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6" id="46"/>
            <p:cNvSpPr/>
            <p:nvPr/>
          </p:nvSpPr>
          <p:spPr>
            <a:xfrm flipH="false" flipV="false" rot="0">
              <a:off x="1859662" y="1684050"/>
              <a:ext cx="1173490" cy="1173490"/>
            </a:xfrm>
            <a:custGeom>
              <a:avLst/>
              <a:gdLst/>
              <a:ahLst/>
              <a:cxnLst/>
              <a:rect r="r" b="b" t="t" l="l"/>
              <a:pathLst>
                <a:path h="1173490" w="1173490">
                  <a:moveTo>
                    <a:pt x="0" y="0"/>
                  </a:moveTo>
                  <a:lnTo>
                    <a:pt x="1173490" y="0"/>
                  </a:lnTo>
                  <a:lnTo>
                    <a:pt x="1173490" y="1173490"/>
                  </a:lnTo>
                  <a:lnTo>
                    <a:pt x="0" y="11734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7" id="47"/>
            <p:cNvSpPr/>
            <p:nvPr/>
          </p:nvSpPr>
          <p:spPr>
            <a:xfrm flipH="false" flipV="false" rot="0">
              <a:off x="1859662" y="0"/>
              <a:ext cx="1793706" cy="1793706"/>
            </a:xfrm>
            <a:custGeom>
              <a:avLst/>
              <a:gdLst/>
              <a:ahLst/>
              <a:cxnLst/>
              <a:rect r="r" b="b" t="t" l="l"/>
              <a:pathLst>
                <a:path h="1793706" w="1793706">
                  <a:moveTo>
                    <a:pt x="0" y="0"/>
                  </a:moveTo>
                  <a:lnTo>
                    <a:pt x="1793706" y="0"/>
                  </a:lnTo>
                  <a:lnTo>
                    <a:pt x="1793706" y="1793706"/>
                  </a:lnTo>
                  <a:lnTo>
                    <a:pt x="0" y="17937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8" id="48"/>
            <p:cNvSpPr/>
            <p:nvPr/>
          </p:nvSpPr>
          <p:spPr>
            <a:xfrm flipH="false" flipV="false" rot="0">
              <a:off x="2929103" y="620216"/>
              <a:ext cx="1173490" cy="1173490"/>
            </a:xfrm>
            <a:custGeom>
              <a:avLst/>
              <a:gdLst/>
              <a:ahLst/>
              <a:cxnLst/>
              <a:rect r="r" b="b" t="t" l="l"/>
              <a:pathLst>
                <a:path h="1173490" w="1173490">
                  <a:moveTo>
                    <a:pt x="0" y="0"/>
                  </a:moveTo>
                  <a:lnTo>
                    <a:pt x="1173491" y="0"/>
                  </a:lnTo>
                  <a:lnTo>
                    <a:pt x="1173491" y="1173490"/>
                  </a:lnTo>
                  <a:lnTo>
                    <a:pt x="0" y="11734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9" id="49"/>
            <p:cNvSpPr/>
            <p:nvPr/>
          </p:nvSpPr>
          <p:spPr>
            <a:xfrm flipH="false" flipV="false" rot="0">
              <a:off x="2929103" y="1684050"/>
              <a:ext cx="1173490" cy="1173490"/>
            </a:xfrm>
            <a:custGeom>
              <a:avLst/>
              <a:gdLst/>
              <a:ahLst/>
              <a:cxnLst/>
              <a:rect r="r" b="b" t="t" l="l"/>
              <a:pathLst>
                <a:path h="1173490" w="1173490">
                  <a:moveTo>
                    <a:pt x="0" y="0"/>
                  </a:moveTo>
                  <a:lnTo>
                    <a:pt x="1173491" y="0"/>
                  </a:lnTo>
                  <a:lnTo>
                    <a:pt x="1173491" y="1173490"/>
                  </a:lnTo>
                  <a:lnTo>
                    <a:pt x="0" y="11734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0" id="50"/>
            <p:cNvSpPr/>
            <p:nvPr/>
          </p:nvSpPr>
          <p:spPr>
            <a:xfrm flipH="false" flipV="false" rot="0">
              <a:off x="3515849" y="2142565"/>
              <a:ext cx="1173490" cy="1173490"/>
            </a:xfrm>
            <a:custGeom>
              <a:avLst/>
              <a:gdLst/>
              <a:ahLst/>
              <a:cxnLst/>
              <a:rect r="r" b="b" t="t" l="l"/>
              <a:pathLst>
                <a:path h="1173490" w="1173490">
                  <a:moveTo>
                    <a:pt x="0" y="0"/>
                  </a:moveTo>
                  <a:lnTo>
                    <a:pt x="1173490" y="0"/>
                  </a:lnTo>
                  <a:lnTo>
                    <a:pt x="1173490" y="1173490"/>
                  </a:lnTo>
                  <a:lnTo>
                    <a:pt x="0" y="11734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1" id="51"/>
            <p:cNvSpPr/>
            <p:nvPr/>
          </p:nvSpPr>
          <p:spPr>
            <a:xfrm flipH="false" flipV="false" rot="0">
              <a:off x="4102594" y="2580903"/>
              <a:ext cx="1173490" cy="1173490"/>
            </a:xfrm>
            <a:custGeom>
              <a:avLst/>
              <a:gdLst/>
              <a:ahLst/>
              <a:cxnLst/>
              <a:rect r="r" b="b" t="t" l="l"/>
              <a:pathLst>
                <a:path h="1173490" w="1173490">
                  <a:moveTo>
                    <a:pt x="0" y="0"/>
                  </a:moveTo>
                  <a:lnTo>
                    <a:pt x="1173490" y="0"/>
                  </a:lnTo>
                  <a:lnTo>
                    <a:pt x="1173490" y="1173490"/>
                  </a:lnTo>
                  <a:lnTo>
                    <a:pt x="0" y="11734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2" id="52"/>
          <p:cNvGrpSpPr/>
          <p:nvPr/>
        </p:nvGrpSpPr>
        <p:grpSpPr>
          <a:xfrm rot="-8013751">
            <a:off x="14076441" y="8824891"/>
            <a:ext cx="2719348" cy="1935053"/>
            <a:chOff x="0" y="0"/>
            <a:chExt cx="3625798" cy="2580071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1560522" cy="1560522"/>
            </a:xfrm>
            <a:custGeom>
              <a:avLst/>
              <a:gdLst/>
              <a:ahLst/>
              <a:cxnLst/>
              <a:rect r="r" b="b" t="t" l="l"/>
              <a:pathLst>
                <a:path h="1560522" w="1560522">
                  <a:moveTo>
                    <a:pt x="0" y="0"/>
                  </a:moveTo>
                  <a:lnTo>
                    <a:pt x="1560522" y="0"/>
                  </a:lnTo>
                  <a:lnTo>
                    <a:pt x="1560522" y="1560522"/>
                  </a:lnTo>
                  <a:lnTo>
                    <a:pt x="0" y="15605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4" id="54"/>
            <p:cNvSpPr/>
            <p:nvPr/>
          </p:nvSpPr>
          <p:spPr>
            <a:xfrm flipH="false" flipV="false" rot="0">
              <a:off x="780261" y="540973"/>
              <a:ext cx="1232660" cy="1232660"/>
            </a:xfrm>
            <a:custGeom>
              <a:avLst/>
              <a:gdLst/>
              <a:ahLst/>
              <a:cxnLst/>
              <a:rect r="r" b="b" t="t" l="l"/>
              <a:pathLst>
                <a:path h="1232660" w="1232660">
                  <a:moveTo>
                    <a:pt x="0" y="0"/>
                  </a:moveTo>
                  <a:lnTo>
                    <a:pt x="1232660" y="0"/>
                  </a:lnTo>
                  <a:lnTo>
                    <a:pt x="1232660" y="1232659"/>
                  </a:lnTo>
                  <a:lnTo>
                    <a:pt x="0" y="12326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5" id="55"/>
            <p:cNvSpPr/>
            <p:nvPr/>
          </p:nvSpPr>
          <p:spPr>
            <a:xfrm flipH="false" flipV="false" rot="0">
              <a:off x="1277986" y="1157303"/>
              <a:ext cx="806439" cy="806439"/>
            </a:xfrm>
            <a:custGeom>
              <a:avLst/>
              <a:gdLst/>
              <a:ahLst/>
              <a:cxnLst/>
              <a:rect r="r" b="b" t="t" l="l"/>
              <a:pathLst>
                <a:path h="806439" w="806439">
                  <a:moveTo>
                    <a:pt x="0" y="0"/>
                  </a:moveTo>
                  <a:lnTo>
                    <a:pt x="806438" y="0"/>
                  </a:lnTo>
                  <a:lnTo>
                    <a:pt x="806438" y="806438"/>
                  </a:lnTo>
                  <a:lnTo>
                    <a:pt x="0" y="8064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6" id="56"/>
            <p:cNvSpPr/>
            <p:nvPr/>
          </p:nvSpPr>
          <p:spPr>
            <a:xfrm flipH="false" flipV="false" rot="0">
              <a:off x="1277986" y="0"/>
              <a:ext cx="1232660" cy="1232660"/>
            </a:xfrm>
            <a:custGeom>
              <a:avLst/>
              <a:gdLst/>
              <a:ahLst/>
              <a:cxnLst/>
              <a:rect r="r" b="b" t="t" l="l"/>
              <a:pathLst>
                <a:path h="1232660" w="1232660">
                  <a:moveTo>
                    <a:pt x="0" y="0"/>
                  </a:moveTo>
                  <a:lnTo>
                    <a:pt x="1232659" y="0"/>
                  </a:lnTo>
                  <a:lnTo>
                    <a:pt x="1232659" y="1232660"/>
                  </a:lnTo>
                  <a:lnTo>
                    <a:pt x="0" y="12326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7" id="57"/>
            <p:cNvSpPr/>
            <p:nvPr/>
          </p:nvSpPr>
          <p:spPr>
            <a:xfrm flipH="false" flipV="false" rot="0">
              <a:off x="2012921" y="426221"/>
              <a:ext cx="806439" cy="806439"/>
            </a:xfrm>
            <a:custGeom>
              <a:avLst/>
              <a:gdLst/>
              <a:ahLst/>
              <a:cxnLst/>
              <a:rect r="r" b="b" t="t" l="l"/>
              <a:pathLst>
                <a:path h="806439" w="806439">
                  <a:moveTo>
                    <a:pt x="0" y="0"/>
                  </a:moveTo>
                  <a:lnTo>
                    <a:pt x="806438" y="0"/>
                  </a:lnTo>
                  <a:lnTo>
                    <a:pt x="806438" y="806439"/>
                  </a:lnTo>
                  <a:lnTo>
                    <a:pt x="0" y="8064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8" id="58"/>
            <p:cNvSpPr/>
            <p:nvPr/>
          </p:nvSpPr>
          <p:spPr>
            <a:xfrm flipH="false" flipV="false" rot="0">
              <a:off x="2012921" y="1157303"/>
              <a:ext cx="806439" cy="806439"/>
            </a:xfrm>
            <a:custGeom>
              <a:avLst/>
              <a:gdLst/>
              <a:ahLst/>
              <a:cxnLst/>
              <a:rect r="r" b="b" t="t" l="l"/>
              <a:pathLst>
                <a:path h="806439" w="806439">
                  <a:moveTo>
                    <a:pt x="0" y="0"/>
                  </a:moveTo>
                  <a:lnTo>
                    <a:pt x="806438" y="0"/>
                  </a:lnTo>
                  <a:lnTo>
                    <a:pt x="806438" y="806438"/>
                  </a:lnTo>
                  <a:lnTo>
                    <a:pt x="0" y="8064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9" id="59"/>
            <p:cNvSpPr/>
            <p:nvPr/>
          </p:nvSpPr>
          <p:spPr>
            <a:xfrm flipH="false" flipV="false" rot="0">
              <a:off x="2416140" y="1472401"/>
              <a:ext cx="806439" cy="806439"/>
            </a:xfrm>
            <a:custGeom>
              <a:avLst/>
              <a:gdLst/>
              <a:ahLst/>
              <a:cxnLst/>
              <a:rect r="r" b="b" t="t" l="l"/>
              <a:pathLst>
                <a:path h="806439" w="806439">
                  <a:moveTo>
                    <a:pt x="0" y="0"/>
                  </a:moveTo>
                  <a:lnTo>
                    <a:pt x="806439" y="0"/>
                  </a:lnTo>
                  <a:lnTo>
                    <a:pt x="806439" y="806438"/>
                  </a:lnTo>
                  <a:lnTo>
                    <a:pt x="0" y="8064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0" id="60"/>
            <p:cNvSpPr/>
            <p:nvPr/>
          </p:nvSpPr>
          <p:spPr>
            <a:xfrm flipH="false" flipV="false" rot="0">
              <a:off x="2819359" y="1773632"/>
              <a:ext cx="806439" cy="806439"/>
            </a:xfrm>
            <a:custGeom>
              <a:avLst/>
              <a:gdLst/>
              <a:ahLst/>
              <a:cxnLst/>
              <a:rect r="r" b="b" t="t" l="l"/>
              <a:pathLst>
                <a:path h="806439" w="806439">
                  <a:moveTo>
                    <a:pt x="0" y="0"/>
                  </a:moveTo>
                  <a:lnTo>
                    <a:pt x="806439" y="0"/>
                  </a:lnTo>
                  <a:lnTo>
                    <a:pt x="806439" y="806439"/>
                  </a:lnTo>
                  <a:lnTo>
                    <a:pt x="0" y="8064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61" id="61"/>
          <p:cNvSpPr txBox="true"/>
          <p:nvPr/>
        </p:nvSpPr>
        <p:spPr>
          <a:xfrm rot="0">
            <a:off x="4880137" y="6350478"/>
            <a:ext cx="865250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737373"/>
                </a:solidFill>
                <a:latin typeface="Open Sans"/>
              </a:rPr>
              <a:t>Caique de Andrade Lúcio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694940">
            <a:off x="16529460" y="8581204"/>
            <a:ext cx="1733282" cy="1679708"/>
          </a:xfrm>
          <a:custGeom>
            <a:avLst/>
            <a:gdLst/>
            <a:ahLst/>
            <a:cxnLst/>
            <a:rect r="r" b="b" t="t" l="l"/>
            <a:pathLst>
              <a:path h="1679708" w="1733282">
                <a:moveTo>
                  <a:pt x="0" y="0"/>
                </a:moveTo>
                <a:lnTo>
                  <a:pt x="1733282" y="0"/>
                </a:lnTo>
                <a:lnTo>
                  <a:pt x="1733282" y="1679707"/>
                </a:lnTo>
                <a:lnTo>
                  <a:pt x="0" y="1679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233583" y="-90678"/>
            <a:ext cx="3537999" cy="1769000"/>
          </a:xfrm>
          <a:custGeom>
            <a:avLst/>
            <a:gdLst/>
            <a:ahLst/>
            <a:cxnLst/>
            <a:rect r="r" b="b" t="t" l="l"/>
            <a:pathLst>
              <a:path h="1769000" w="3537999">
                <a:moveTo>
                  <a:pt x="0" y="0"/>
                </a:moveTo>
                <a:lnTo>
                  <a:pt x="3537999" y="0"/>
                </a:lnTo>
                <a:lnTo>
                  <a:pt x="3537999" y="1769000"/>
                </a:lnTo>
                <a:lnTo>
                  <a:pt x="0" y="1769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408650" y="4697420"/>
            <a:ext cx="4888157" cy="4723638"/>
          </a:xfrm>
          <a:custGeom>
            <a:avLst/>
            <a:gdLst/>
            <a:ahLst/>
            <a:cxnLst/>
            <a:rect r="r" b="b" t="t" l="l"/>
            <a:pathLst>
              <a:path h="4723638" w="4888157">
                <a:moveTo>
                  <a:pt x="0" y="0"/>
                </a:moveTo>
                <a:lnTo>
                  <a:pt x="4888157" y="0"/>
                </a:lnTo>
                <a:lnTo>
                  <a:pt x="4888157" y="4723637"/>
                </a:lnTo>
                <a:lnTo>
                  <a:pt x="0" y="47236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1919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90676"/>
            <a:ext cx="3617564" cy="938024"/>
            <a:chOff x="0" y="0"/>
            <a:chExt cx="4823418" cy="1250699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1000590" y="372109"/>
              <a:ext cx="1970394" cy="766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42"/>
                </a:lnSpc>
              </a:pPr>
              <a:r>
                <a:rPr lang="en-US" sz="3459">
                  <a:solidFill>
                    <a:srgbClr val="000000"/>
                  </a:solidFill>
                  <a:latin typeface="Open Sans Bold"/>
                </a:rPr>
                <a:t>USCLE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104775"/>
              <a:ext cx="1144054" cy="1355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660"/>
                </a:lnSpc>
              </a:pPr>
              <a:r>
                <a:rPr lang="en-US" sz="6185">
                  <a:solidFill>
                    <a:srgbClr val="FE2B43"/>
                  </a:solidFill>
                  <a:latin typeface="Open Sans Bold"/>
                </a:rPr>
                <a:t>M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3139546" y="-104775"/>
              <a:ext cx="758053" cy="1355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660"/>
                </a:lnSpc>
              </a:pPr>
              <a:r>
                <a:rPr lang="en-US" sz="6185">
                  <a:solidFill>
                    <a:srgbClr val="FF3131"/>
                  </a:solidFill>
                  <a:latin typeface="Open Sans Bold"/>
                </a:rPr>
                <a:t>R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3897598" y="372109"/>
              <a:ext cx="925820" cy="766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42"/>
                </a:lnSpc>
              </a:pPr>
              <a:r>
                <a:rPr lang="en-US" sz="3459">
                  <a:solidFill>
                    <a:srgbClr val="000000"/>
                  </a:solidFill>
                  <a:latin typeface="Open Sans Bold"/>
                </a:rPr>
                <a:t>ISE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7396101" y="8929885"/>
            <a:ext cx="37698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7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561007" y="669997"/>
            <a:ext cx="5165985" cy="1124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8"/>
              </a:lnSpc>
            </a:pPr>
            <a:r>
              <a:rPr lang="en-US" sz="6599">
                <a:solidFill>
                  <a:srgbClr val="FE2B43"/>
                </a:solidFill>
                <a:latin typeface="Open Sans Bold"/>
              </a:rPr>
              <a:t>Justificativa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73433" y="2155564"/>
            <a:ext cx="12377641" cy="2150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03"/>
              </a:lnSpc>
            </a:pPr>
            <a:r>
              <a:rPr lang="en-US" sz="3073">
                <a:solidFill>
                  <a:srgbClr val="000000"/>
                </a:solidFill>
                <a:latin typeface="Open Sans"/>
              </a:rPr>
              <a:t>Baseando-se neste fato o presente projeto se evidencia</a:t>
            </a:r>
            <a:r>
              <a:rPr lang="en-US" sz="3073">
                <a:solidFill>
                  <a:srgbClr val="000000"/>
                </a:solidFill>
                <a:latin typeface="Open Sans Bold"/>
              </a:rPr>
              <a:t> alinhado com o 3º dos dezessete objetivos de desenvolvimento sustentável da ONU </a:t>
            </a:r>
            <a:r>
              <a:rPr lang="en-US" sz="3073">
                <a:solidFill>
                  <a:srgbClr val="000000"/>
                </a:solidFill>
                <a:latin typeface="Open Sans"/>
              </a:rPr>
              <a:t>(Organização das nações unidas) para 2030, sendo o terceiro objetivo “saúde e bem-estar”.</a:t>
            </a:r>
          </a:p>
        </p:txBody>
      </p:sp>
    </p:spTree>
  </p:cSld>
  <p:clrMapOvr>
    <a:masterClrMapping/>
  </p:clrMapOvr>
  <p:transition spd="fast">
    <p:wipe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694940">
            <a:off x="16529460" y="8581204"/>
            <a:ext cx="1733282" cy="1679708"/>
          </a:xfrm>
          <a:custGeom>
            <a:avLst/>
            <a:gdLst/>
            <a:ahLst/>
            <a:cxnLst/>
            <a:rect r="r" b="b" t="t" l="l"/>
            <a:pathLst>
              <a:path h="1679708" w="1733282">
                <a:moveTo>
                  <a:pt x="0" y="0"/>
                </a:moveTo>
                <a:lnTo>
                  <a:pt x="1733282" y="0"/>
                </a:lnTo>
                <a:lnTo>
                  <a:pt x="1733282" y="1679707"/>
                </a:lnTo>
                <a:lnTo>
                  <a:pt x="0" y="1679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233583" y="-90678"/>
            <a:ext cx="3537999" cy="1769000"/>
          </a:xfrm>
          <a:custGeom>
            <a:avLst/>
            <a:gdLst/>
            <a:ahLst/>
            <a:cxnLst/>
            <a:rect r="r" b="b" t="t" l="l"/>
            <a:pathLst>
              <a:path h="1769000" w="3537999">
                <a:moveTo>
                  <a:pt x="0" y="0"/>
                </a:moveTo>
                <a:lnTo>
                  <a:pt x="3537999" y="0"/>
                </a:lnTo>
                <a:lnTo>
                  <a:pt x="3537999" y="1769000"/>
                </a:lnTo>
                <a:lnTo>
                  <a:pt x="0" y="1769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90676"/>
            <a:ext cx="3617564" cy="938024"/>
            <a:chOff x="0" y="0"/>
            <a:chExt cx="4823418" cy="1250699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1000590" y="372109"/>
              <a:ext cx="1970394" cy="766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42"/>
                </a:lnSpc>
              </a:pPr>
              <a:r>
                <a:rPr lang="en-US" sz="3459">
                  <a:solidFill>
                    <a:srgbClr val="000000"/>
                  </a:solidFill>
                  <a:latin typeface="Open Sans Bold"/>
                </a:rPr>
                <a:t>USCLE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104775"/>
              <a:ext cx="1144054" cy="1355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660"/>
                </a:lnSpc>
              </a:pPr>
              <a:r>
                <a:rPr lang="en-US" sz="6185">
                  <a:solidFill>
                    <a:srgbClr val="FE2B43"/>
                  </a:solidFill>
                  <a:latin typeface="Open Sans Bold"/>
                </a:rPr>
                <a:t>M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3139546" y="-104775"/>
              <a:ext cx="758053" cy="1355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660"/>
                </a:lnSpc>
              </a:pPr>
              <a:r>
                <a:rPr lang="en-US" sz="6185">
                  <a:solidFill>
                    <a:srgbClr val="FF3131"/>
                  </a:solidFill>
                  <a:latin typeface="Open Sans Bold"/>
                </a:rPr>
                <a:t>R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3897598" y="372109"/>
              <a:ext cx="925820" cy="766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42"/>
                </a:lnSpc>
              </a:pPr>
              <a:r>
                <a:rPr lang="en-US" sz="3459">
                  <a:solidFill>
                    <a:srgbClr val="000000"/>
                  </a:solidFill>
                  <a:latin typeface="Open Sans Bold"/>
                </a:rPr>
                <a:t>ISE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7396101" y="8929885"/>
            <a:ext cx="37698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8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561007" y="669997"/>
            <a:ext cx="5165985" cy="1124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8"/>
              </a:lnSpc>
            </a:pPr>
            <a:r>
              <a:rPr lang="en-US" sz="6599">
                <a:solidFill>
                  <a:srgbClr val="FE2B43"/>
                </a:solidFill>
                <a:latin typeface="Open Sans Bold"/>
              </a:rPr>
              <a:t>Justificativa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673433" y="3992977"/>
            <a:ext cx="12941134" cy="3307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299">
                <a:solidFill>
                  <a:srgbClr val="000000"/>
                </a:solidFill>
                <a:latin typeface="Open Sans Bold"/>
              </a:rPr>
              <a:t>Além dos benefícios, o projeto é especial para mim !</a:t>
            </a:r>
          </a:p>
          <a:p>
            <a:pPr algn="ctr">
              <a:lnSpc>
                <a:spcPts val="8819"/>
              </a:lnSpc>
            </a:pPr>
          </a:p>
        </p:txBody>
      </p:sp>
    </p:spTree>
  </p:cSld>
  <p:clrMapOvr>
    <a:masterClrMapping/>
  </p:clrMapOvr>
  <p:transition spd="fast">
    <p:wipe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694940">
            <a:off x="16529460" y="8581204"/>
            <a:ext cx="1733282" cy="1679708"/>
          </a:xfrm>
          <a:custGeom>
            <a:avLst/>
            <a:gdLst/>
            <a:ahLst/>
            <a:cxnLst/>
            <a:rect r="r" b="b" t="t" l="l"/>
            <a:pathLst>
              <a:path h="1679708" w="1733282">
                <a:moveTo>
                  <a:pt x="0" y="0"/>
                </a:moveTo>
                <a:lnTo>
                  <a:pt x="1733282" y="0"/>
                </a:lnTo>
                <a:lnTo>
                  <a:pt x="1733282" y="1679707"/>
                </a:lnTo>
                <a:lnTo>
                  <a:pt x="0" y="1679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233583" y="-90678"/>
            <a:ext cx="3537999" cy="1769000"/>
          </a:xfrm>
          <a:custGeom>
            <a:avLst/>
            <a:gdLst/>
            <a:ahLst/>
            <a:cxnLst/>
            <a:rect r="r" b="b" t="t" l="l"/>
            <a:pathLst>
              <a:path h="1769000" w="3537999">
                <a:moveTo>
                  <a:pt x="0" y="0"/>
                </a:moveTo>
                <a:lnTo>
                  <a:pt x="3537999" y="0"/>
                </a:lnTo>
                <a:lnTo>
                  <a:pt x="3537999" y="1769000"/>
                </a:lnTo>
                <a:lnTo>
                  <a:pt x="0" y="1769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515400" y="2161973"/>
            <a:ext cx="13257201" cy="7259084"/>
          </a:xfrm>
          <a:custGeom>
            <a:avLst/>
            <a:gdLst/>
            <a:ahLst/>
            <a:cxnLst/>
            <a:rect r="r" b="b" t="t" l="l"/>
            <a:pathLst>
              <a:path h="7259084" w="13257201">
                <a:moveTo>
                  <a:pt x="0" y="0"/>
                </a:moveTo>
                <a:lnTo>
                  <a:pt x="13257200" y="0"/>
                </a:lnTo>
                <a:lnTo>
                  <a:pt x="13257200" y="7259084"/>
                </a:lnTo>
                <a:lnTo>
                  <a:pt x="0" y="72590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90676"/>
            <a:ext cx="3617564" cy="938024"/>
            <a:chOff x="0" y="0"/>
            <a:chExt cx="4823418" cy="1250699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1000590" y="372109"/>
              <a:ext cx="1970394" cy="766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42"/>
                </a:lnSpc>
              </a:pPr>
              <a:r>
                <a:rPr lang="en-US" sz="3459">
                  <a:solidFill>
                    <a:srgbClr val="000000"/>
                  </a:solidFill>
                  <a:latin typeface="Open Sans Bold"/>
                </a:rPr>
                <a:t>USCLE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104775"/>
              <a:ext cx="1144054" cy="1355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660"/>
                </a:lnSpc>
              </a:pPr>
              <a:r>
                <a:rPr lang="en-US" sz="6185">
                  <a:solidFill>
                    <a:srgbClr val="FE2B43"/>
                  </a:solidFill>
                  <a:latin typeface="Open Sans Bold"/>
                </a:rPr>
                <a:t>M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3139546" y="-104775"/>
              <a:ext cx="758053" cy="1355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660"/>
                </a:lnSpc>
              </a:pPr>
              <a:r>
                <a:rPr lang="en-US" sz="6185">
                  <a:solidFill>
                    <a:srgbClr val="FF3131"/>
                  </a:solidFill>
                  <a:latin typeface="Open Sans Bold"/>
                </a:rPr>
                <a:t>R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3897598" y="372109"/>
              <a:ext cx="925820" cy="766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42"/>
                </a:lnSpc>
              </a:pPr>
              <a:r>
                <a:rPr lang="en-US" sz="3459">
                  <a:solidFill>
                    <a:srgbClr val="000000"/>
                  </a:solidFill>
                  <a:latin typeface="Open Sans Bold"/>
                </a:rPr>
                <a:t>ISE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7405626" y="8929885"/>
            <a:ext cx="37698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9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387866" y="404535"/>
            <a:ext cx="9512268" cy="1124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8"/>
              </a:lnSpc>
            </a:pPr>
            <a:r>
              <a:rPr lang="en-US" sz="6599">
                <a:solidFill>
                  <a:srgbClr val="FE2B43"/>
                </a:solidFill>
                <a:latin typeface="Open Sans Bold"/>
              </a:rPr>
              <a:t>Modelagem de dados</a:t>
            </a:r>
          </a:p>
        </p:txBody>
      </p:sp>
    </p:spTree>
  </p:cSld>
  <p:clrMapOvr>
    <a:masterClrMapping/>
  </p:clrMapOvr>
  <p:transition spd="slow">
    <p:push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694940">
            <a:off x="16529460" y="8581204"/>
            <a:ext cx="1733282" cy="1679708"/>
          </a:xfrm>
          <a:custGeom>
            <a:avLst/>
            <a:gdLst/>
            <a:ahLst/>
            <a:cxnLst/>
            <a:rect r="r" b="b" t="t" l="l"/>
            <a:pathLst>
              <a:path h="1679708" w="1733282">
                <a:moveTo>
                  <a:pt x="0" y="0"/>
                </a:moveTo>
                <a:lnTo>
                  <a:pt x="1733282" y="0"/>
                </a:lnTo>
                <a:lnTo>
                  <a:pt x="1733282" y="1679707"/>
                </a:lnTo>
                <a:lnTo>
                  <a:pt x="0" y="1679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233583" y="-90678"/>
            <a:ext cx="3537999" cy="1769000"/>
          </a:xfrm>
          <a:custGeom>
            <a:avLst/>
            <a:gdLst/>
            <a:ahLst/>
            <a:cxnLst/>
            <a:rect r="r" b="b" t="t" l="l"/>
            <a:pathLst>
              <a:path h="1769000" w="3537999">
                <a:moveTo>
                  <a:pt x="0" y="0"/>
                </a:moveTo>
                <a:lnTo>
                  <a:pt x="3537999" y="0"/>
                </a:lnTo>
                <a:lnTo>
                  <a:pt x="3537999" y="1769000"/>
                </a:lnTo>
                <a:lnTo>
                  <a:pt x="0" y="1769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90676"/>
            <a:ext cx="3617564" cy="938024"/>
            <a:chOff x="0" y="0"/>
            <a:chExt cx="4823418" cy="1250699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1000590" y="372109"/>
              <a:ext cx="1970394" cy="766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42"/>
                </a:lnSpc>
              </a:pPr>
              <a:r>
                <a:rPr lang="en-US" sz="3459">
                  <a:solidFill>
                    <a:srgbClr val="000000"/>
                  </a:solidFill>
                  <a:latin typeface="Open Sans Bold"/>
                </a:rPr>
                <a:t>USCLE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104775"/>
              <a:ext cx="1144054" cy="1355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660"/>
                </a:lnSpc>
              </a:pPr>
              <a:r>
                <a:rPr lang="en-US" sz="6185">
                  <a:solidFill>
                    <a:srgbClr val="FE2B43"/>
                  </a:solidFill>
                  <a:latin typeface="Open Sans Bold"/>
                </a:rPr>
                <a:t>M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3139546" y="-104775"/>
              <a:ext cx="758053" cy="1355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660"/>
                </a:lnSpc>
              </a:pPr>
              <a:r>
                <a:rPr lang="en-US" sz="6185">
                  <a:solidFill>
                    <a:srgbClr val="FF3131"/>
                  </a:solidFill>
                  <a:latin typeface="Open Sans Bold"/>
                </a:rPr>
                <a:t>R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3897598" y="372109"/>
              <a:ext cx="925820" cy="766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42"/>
                </a:lnSpc>
              </a:pPr>
              <a:r>
                <a:rPr lang="en-US" sz="3459">
                  <a:solidFill>
                    <a:srgbClr val="000000"/>
                  </a:solidFill>
                  <a:latin typeface="Open Sans Bold"/>
                </a:rPr>
                <a:t>ISE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7207611" y="8929885"/>
            <a:ext cx="75396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10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870252" y="4274503"/>
            <a:ext cx="854749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E2B43"/>
                </a:solidFill>
                <a:latin typeface="Open Sans Bold"/>
              </a:rPr>
              <a:t>Demonstração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694940">
            <a:off x="16529460" y="8581204"/>
            <a:ext cx="1733282" cy="1679708"/>
          </a:xfrm>
          <a:custGeom>
            <a:avLst/>
            <a:gdLst/>
            <a:ahLst/>
            <a:cxnLst/>
            <a:rect r="r" b="b" t="t" l="l"/>
            <a:pathLst>
              <a:path h="1679708" w="1733282">
                <a:moveTo>
                  <a:pt x="0" y="0"/>
                </a:moveTo>
                <a:lnTo>
                  <a:pt x="1733282" y="0"/>
                </a:lnTo>
                <a:lnTo>
                  <a:pt x="1733282" y="1679707"/>
                </a:lnTo>
                <a:lnTo>
                  <a:pt x="0" y="1679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233583" y="-90678"/>
            <a:ext cx="3537999" cy="1769000"/>
          </a:xfrm>
          <a:custGeom>
            <a:avLst/>
            <a:gdLst/>
            <a:ahLst/>
            <a:cxnLst/>
            <a:rect r="r" b="b" t="t" l="l"/>
            <a:pathLst>
              <a:path h="1769000" w="3537999">
                <a:moveTo>
                  <a:pt x="0" y="0"/>
                </a:moveTo>
                <a:lnTo>
                  <a:pt x="3537999" y="0"/>
                </a:lnTo>
                <a:lnTo>
                  <a:pt x="3537999" y="1769000"/>
                </a:lnTo>
                <a:lnTo>
                  <a:pt x="0" y="1769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1817679"/>
            <a:ext cx="8871118" cy="6651641"/>
          </a:xfrm>
          <a:custGeom>
            <a:avLst/>
            <a:gdLst/>
            <a:ahLst/>
            <a:cxnLst/>
            <a:rect r="r" b="b" t="t" l="l"/>
            <a:pathLst>
              <a:path h="6651641" w="8871118">
                <a:moveTo>
                  <a:pt x="0" y="0"/>
                </a:moveTo>
                <a:lnTo>
                  <a:pt x="8871118" y="0"/>
                </a:lnTo>
                <a:lnTo>
                  <a:pt x="8871118" y="6651642"/>
                </a:lnTo>
                <a:lnTo>
                  <a:pt x="0" y="66516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90676"/>
            <a:ext cx="3617564" cy="938024"/>
            <a:chOff x="0" y="0"/>
            <a:chExt cx="4823418" cy="1250699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1000590" y="372109"/>
              <a:ext cx="1970394" cy="766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42"/>
                </a:lnSpc>
              </a:pPr>
              <a:r>
                <a:rPr lang="en-US" sz="3459">
                  <a:solidFill>
                    <a:srgbClr val="000000"/>
                  </a:solidFill>
                  <a:latin typeface="Open Sans Bold"/>
                </a:rPr>
                <a:t>USCLE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104775"/>
              <a:ext cx="1144054" cy="1355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660"/>
                </a:lnSpc>
              </a:pPr>
              <a:r>
                <a:rPr lang="en-US" sz="6185">
                  <a:solidFill>
                    <a:srgbClr val="FE2B43"/>
                  </a:solidFill>
                  <a:latin typeface="Open Sans Bold"/>
                </a:rPr>
                <a:t>M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3139546" y="-104775"/>
              <a:ext cx="758053" cy="1355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660"/>
                </a:lnSpc>
              </a:pPr>
              <a:r>
                <a:rPr lang="en-US" sz="6185">
                  <a:solidFill>
                    <a:srgbClr val="FF3131"/>
                  </a:solidFill>
                  <a:latin typeface="Open Sans Bold"/>
                </a:rPr>
                <a:t>R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3897598" y="372109"/>
              <a:ext cx="925820" cy="766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42"/>
                </a:lnSpc>
              </a:pPr>
              <a:r>
                <a:rPr lang="en-US" sz="3459">
                  <a:solidFill>
                    <a:srgbClr val="000000"/>
                  </a:solidFill>
                  <a:latin typeface="Open Sans Bold"/>
                </a:rPr>
                <a:t>ISE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7207611" y="8929885"/>
            <a:ext cx="75396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11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615275" y="693175"/>
            <a:ext cx="8511685" cy="1124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8"/>
              </a:lnSpc>
            </a:pPr>
            <a:r>
              <a:rPr lang="en-US" sz="6599">
                <a:solidFill>
                  <a:srgbClr val="FE2B43"/>
                </a:solidFill>
                <a:latin typeface="Open Sans Bold"/>
              </a:rPr>
              <a:t>Meus obstáculos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9144000" y="3311895"/>
            <a:ext cx="7690036" cy="3177017"/>
            <a:chOff x="0" y="0"/>
            <a:chExt cx="10253381" cy="423602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344405"/>
              <a:ext cx="595431" cy="595431"/>
            </a:xfrm>
            <a:custGeom>
              <a:avLst/>
              <a:gdLst/>
              <a:ahLst/>
              <a:cxnLst/>
              <a:rect r="r" b="b" t="t" l="l"/>
              <a:pathLst>
                <a:path h="595431" w="595431">
                  <a:moveTo>
                    <a:pt x="0" y="0"/>
                  </a:moveTo>
                  <a:lnTo>
                    <a:pt x="595431" y="0"/>
                  </a:lnTo>
                  <a:lnTo>
                    <a:pt x="595431" y="595431"/>
                  </a:lnTo>
                  <a:lnTo>
                    <a:pt x="0" y="5954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52000"/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1086581" y="-123825"/>
              <a:ext cx="4002384" cy="14080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861"/>
                </a:lnSpc>
              </a:pPr>
              <a:r>
                <a:rPr lang="en-US" sz="6329">
                  <a:solidFill>
                    <a:srgbClr val="000000"/>
                  </a:solidFill>
                  <a:latin typeface="Open Sans Bold"/>
                </a:rPr>
                <a:t>Tempo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1086581" y="2839656"/>
              <a:ext cx="9166800" cy="13963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819"/>
                </a:lnSpc>
              </a:pPr>
              <a:r>
                <a:rPr lang="en-US" sz="6299">
                  <a:solidFill>
                    <a:srgbClr val="000000"/>
                  </a:solidFill>
                  <a:latin typeface="Open Sans Bold"/>
                </a:rPr>
                <a:t>WEB - DATA - VIZ</a:t>
              </a:r>
            </a:p>
          </p:txBody>
        </p:sp>
        <p:sp>
          <p:nvSpPr>
            <p:cNvPr name="Freeform 16" id="16"/>
            <p:cNvSpPr/>
            <p:nvPr/>
          </p:nvSpPr>
          <p:spPr>
            <a:xfrm flipH="false" flipV="false" rot="0">
              <a:off x="0" y="3302036"/>
              <a:ext cx="595431" cy="595431"/>
            </a:xfrm>
            <a:custGeom>
              <a:avLst/>
              <a:gdLst/>
              <a:ahLst/>
              <a:cxnLst/>
              <a:rect r="r" b="b" t="t" l="l"/>
              <a:pathLst>
                <a:path h="595431" w="595431">
                  <a:moveTo>
                    <a:pt x="0" y="0"/>
                  </a:moveTo>
                  <a:lnTo>
                    <a:pt x="595431" y="0"/>
                  </a:lnTo>
                  <a:lnTo>
                    <a:pt x="595431" y="595431"/>
                  </a:lnTo>
                  <a:lnTo>
                    <a:pt x="0" y="5954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52000"/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694940">
            <a:off x="16529460" y="8581204"/>
            <a:ext cx="1733282" cy="1679708"/>
          </a:xfrm>
          <a:custGeom>
            <a:avLst/>
            <a:gdLst/>
            <a:ahLst/>
            <a:cxnLst/>
            <a:rect r="r" b="b" t="t" l="l"/>
            <a:pathLst>
              <a:path h="1679708" w="1733282">
                <a:moveTo>
                  <a:pt x="0" y="0"/>
                </a:moveTo>
                <a:lnTo>
                  <a:pt x="1733282" y="0"/>
                </a:lnTo>
                <a:lnTo>
                  <a:pt x="1733282" y="1679707"/>
                </a:lnTo>
                <a:lnTo>
                  <a:pt x="0" y="1679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233583" y="-90678"/>
            <a:ext cx="3537999" cy="1769000"/>
          </a:xfrm>
          <a:custGeom>
            <a:avLst/>
            <a:gdLst/>
            <a:ahLst/>
            <a:cxnLst/>
            <a:rect r="r" b="b" t="t" l="l"/>
            <a:pathLst>
              <a:path h="1769000" w="3537999">
                <a:moveTo>
                  <a:pt x="0" y="0"/>
                </a:moveTo>
                <a:lnTo>
                  <a:pt x="3537999" y="0"/>
                </a:lnTo>
                <a:lnTo>
                  <a:pt x="3537999" y="1769000"/>
                </a:lnTo>
                <a:lnTo>
                  <a:pt x="0" y="1769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90676"/>
            <a:ext cx="3617564" cy="938024"/>
            <a:chOff x="0" y="0"/>
            <a:chExt cx="4823418" cy="1250699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1000590" y="372109"/>
              <a:ext cx="1970394" cy="766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42"/>
                </a:lnSpc>
              </a:pPr>
              <a:r>
                <a:rPr lang="en-US" sz="3459">
                  <a:solidFill>
                    <a:srgbClr val="000000"/>
                  </a:solidFill>
                  <a:latin typeface="Open Sans Bold"/>
                </a:rPr>
                <a:t>USCLE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104775"/>
              <a:ext cx="1144054" cy="1355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660"/>
                </a:lnSpc>
              </a:pPr>
              <a:r>
                <a:rPr lang="en-US" sz="6185">
                  <a:solidFill>
                    <a:srgbClr val="FE2B43"/>
                  </a:solidFill>
                  <a:latin typeface="Open Sans Bold"/>
                </a:rPr>
                <a:t>M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3139546" y="-104775"/>
              <a:ext cx="758053" cy="1355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660"/>
                </a:lnSpc>
              </a:pPr>
              <a:r>
                <a:rPr lang="en-US" sz="6185">
                  <a:solidFill>
                    <a:srgbClr val="FF3131"/>
                  </a:solidFill>
                  <a:latin typeface="Open Sans Bold"/>
                </a:rPr>
                <a:t>R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3897598" y="372109"/>
              <a:ext cx="925820" cy="766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42"/>
                </a:lnSpc>
              </a:pPr>
              <a:r>
                <a:rPr lang="en-US" sz="3459">
                  <a:solidFill>
                    <a:srgbClr val="000000"/>
                  </a:solidFill>
                  <a:latin typeface="Open Sans Bold"/>
                </a:rPr>
                <a:t>ISE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7207611" y="8929885"/>
            <a:ext cx="75396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11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15275" y="693175"/>
            <a:ext cx="8511685" cy="1124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8"/>
              </a:lnSpc>
            </a:pPr>
            <a:r>
              <a:rPr lang="en-US" sz="6599">
                <a:solidFill>
                  <a:srgbClr val="FE2B43"/>
                </a:solidFill>
                <a:latin typeface="Open Sans Bold"/>
              </a:rPr>
              <a:t>Agradecimentos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64473" y="2182890"/>
            <a:ext cx="15759054" cy="6372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000000"/>
                </a:solidFill>
                <a:latin typeface="Open Sans Bold"/>
              </a:rPr>
              <a:t>Eu agradeço ao meu pai</a:t>
            </a:r>
            <a:r>
              <a:rPr lang="en-US" sz="4500">
                <a:solidFill>
                  <a:srgbClr val="000000"/>
                </a:solidFill>
                <a:latin typeface="Open Sans"/>
              </a:rPr>
              <a:t> por ter me possibilitado estar aqui hoje através de apoio financeiro e pela motivação que ele me dá através das suas demonstrações de orgulho.</a:t>
            </a:r>
          </a:p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000000"/>
                </a:solidFill>
                <a:latin typeface="Open Sans"/>
              </a:rPr>
              <a:t>Agradeço </a:t>
            </a:r>
            <a:r>
              <a:rPr lang="en-US" sz="4500">
                <a:solidFill>
                  <a:srgbClr val="000000"/>
                </a:solidFill>
                <a:latin typeface="Open Sans Bold"/>
              </a:rPr>
              <a:t>também minha mãe</a:t>
            </a:r>
            <a:r>
              <a:rPr lang="en-US" sz="4500">
                <a:solidFill>
                  <a:srgbClr val="000000"/>
                </a:solidFill>
                <a:latin typeface="Open Sans"/>
              </a:rPr>
              <a:t> por todas as broncas que já me deu, pois todas elas de alguma forma me auxuliaram a amadurecer.</a:t>
            </a:r>
          </a:p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000000"/>
                </a:solidFill>
                <a:latin typeface="Open Sans"/>
              </a:rPr>
              <a:t>Por fim, </a:t>
            </a:r>
            <a:r>
              <a:rPr lang="en-US" sz="4500">
                <a:solidFill>
                  <a:srgbClr val="000000"/>
                </a:solidFill>
                <a:latin typeface="Open Sans Bold"/>
              </a:rPr>
              <a:t>agradeço a SPTECH e toda a equipe pedagódica</a:t>
            </a:r>
            <a:r>
              <a:rPr lang="en-US" sz="4500">
                <a:solidFill>
                  <a:srgbClr val="000000"/>
                </a:solidFill>
                <a:latin typeface="Open Sans"/>
              </a:rPr>
              <a:t> por terem me dado a oportunidade de estar aqui hoje.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818543">
            <a:off x="-43105" y="-690232"/>
            <a:ext cx="3457923" cy="2460613"/>
            <a:chOff x="0" y="0"/>
            <a:chExt cx="4610564" cy="32808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84359" cy="1984359"/>
            </a:xfrm>
            <a:custGeom>
              <a:avLst/>
              <a:gdLst/>
              <a:ahLst/>
              <a:cxnLst/>
              <a:rect r="r" b="b" t="t" l="l"/>
              <a:pathLst>
                <a:path h="1984359" w="1984359">
                  <a:moveTo>
                    <a:pt x="0" y="0"/>
                  </a:moveTo>
                  <a:lnTo>
                    <a:pt x="1984359" y="0"/>
                  </a:lnTo>
                  <a:lnTo>
                    <a:pt x="1984359" y="1984359"/>
                  </a:lnTo>
                  <a:lnTo>
                    <a:pt x="0" y="1984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992180" y="687901"/>
              <a:ext cx="1567450" cy="1567450"/>
            </a:xfrm>
            <a:custGeom>
              <a:avLst/>
              <a:gdLst/>
              <a:ahLst/>
              <a:cxnLst/>
              <a:rect r="r" b="b" t="t" l="l"/>
              <a:pathLst>
                <a:path h="1567450" w="1567450">
                  <a:moveTo>
                    <a:pt x="0" y="0"/>
                  </a:moveTo>
                  <a:lnTo>
                    <a:pt x="1567449" y="0"/>
                  </a:lnTo>
                  <a:lnTo>
                    <a:pt x="1567449" y="1567450"/>
                  </a:lnTo>
                  <a:lnTo>
                    <a:pt x="0" y="15674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625086" y="1471626"/>
              <a:ext cx="1025467" cy="1025467"/>
            </a:xfrm>
            <a:custGeom>
              <a:avLst/>
              <a:gdLst/>
              <a:ahLst/>
              <a:cxnLst/>
              <a:rect r="r" b="b" t="t" l="l"/>
              <a:pathLst>
                <a:path h="1025467" w="1025467">
                  <a:moveTo>
                    <a:pt x="0" y="0"/>
                  </a:moveTo>
                  <a:lnTo>
                    <a:pt x="1025468" y="0"/>
                  </a:lnTo>
                  <a:lnTo>
                    <a:pt x="1025468" y="1025467"/>
                  </a:lnTo>
                  <a:lnTo>
                    <a:pt x="0" y="10254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625086" y="0"/>
              <a:ext cx="1567450" cy="1567450"/>
            </a:xfrm>
            <a:custGeom>
              <a:avLst/>
              <a:gdLst/>
              <a:ahLst/>
              <a:cxnLst/>
              <a:rect r="r" b="b" t="t" l="l"/>
              <a:pathLst>
                <a:path h="1567450" w="1567450">
                  <a:moveTo>
                    <a:pt x="0" y="0"/>
                  </a:moveTo>
                  <a:lnTo>
                    <a:pt x="1567450" y="0"/>
                  </a:lnTo>
                  <a:lnTo>
                    <a:pt x="1567450" y="1567450"/>
                  </a:lnTo>
                  <a:lnTo>
                    <a:pt x="0" y="15674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559629" y="541982"/>
              <a:ext cx="1025467" cy="1025467"/>
            </a:xfrm>
            <a:custGeom>
              <a:avLst/>
              <a:gdLst/>
              <a:ahLst/>
              <a:cxnLst/>
              <a:rect r="r" b="b" t="t" l="l"/>
              <a:pathLst>
                <a:path h="1025467" w="1025467">
                  <a:moveTo>
                    <a:pt x="0" y="0"/>
                  </a:moveTo>
                  <a:lnTo>
                    <a:pt x="1025468" y="0"/>
                  </a:lnTo>
                  <a:lnTo>
                    <a:pt x="1025468" y="1025468"/>
                  </a:lnTo>
                  <a:lnTo>
                    <a:pt x="0" y="10254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559629" y="1471626"/>
              <a:ext cx="1025467" cy="1025467"/>
            </a:xfrm>
            <a:custGeom>
              <a:avLst/>
              <a:gdLst/>
              <a:ahLst/>
              <a:cxnLst/>
              <a:rect r="r" b="b" t="t" l="l"/>
              <a:pathLst>
                <a:path h="1025467" w="1025467">
                  <a:moveTo>
                    <a:pt x="0" y="0"/>
                  </a:moveTo>
                  <a:lnTo>
                    <a:pt x="1025468" y="0"/>
                  </a:lnTo>
                  <a:lnTo>
                    <a:pt x="1025468" y="1025467"/>
                  </a:lnTo>
                  <a:lnTo>
                    <a:pt x="0" y="10254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3072363" y="1872304"/>
              <a:ext cx="1025467" cy="1025467"/>
            </a:xfrm>
            <a:custGeom>
              <a:avLst/>
              <a:gdLst/>
              <a:ahLst/>
              <a:cxnLst/>
              <a:rect r="r" b="b" t="t" l="l"/>
              <a:pathLst>
                <a:path h="1025467" w="1025467">
                  <a:moveTo>
                    <a:pt x="0" y="0"/>
                  </a:moveTo>
                  <a:lnTo>
                    <a:pt x="1025467" y="0"/>
                  </a:lnTo>
                  <a:lnTo>
                    <a:pt x="1025467" y="1025468"/>
                  </a:lnTo>
                  <a:lnTo>
                    <a:pt x="0" y="10254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3585097" y="2255351"/>
              <a:ext cx="1025467" cy="1025467"/>
            </a:xfrm>
            <a:custGeom>
              <a:avLst/>
              <a:gdLst/>
              <a:ahLst/>
              <a:cxnLst/>
              <a:rect r="r" b="b" t="t" l="l"/>
              <a:pathLst>
                <a:path h="1025467" w="1025467">
                  <a:moveTo>
                    <a:pt x="0" y="0"/>
                  </a:moveTo>
                  <a:lnTo>
                    <a:pt x="1025467" y="0"/>
                  </a:lnTo>
                  <a:lnTo>
                    <a:pt x="1025467" y="1025467"/>
                  </a:lnTo>
                  <a:lnTo>
                    <a:pt x="0" y="10254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2825640">
            <a:off x="-1351949" y="296606"/>
            <a:ext cx="3957063" cy="2815795"/>
            <a:chOff x="0" y="0"/>
            <a:chExt cx="5276084" cy="375439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270795" cy="2270795"/>
            </a:xfrm>
            <a:custGeom>
              <a:avLst/>
              <a:gdLst/>
              <a:ahLst/>
              <a:cxnLst/>
              <a:rect r="r" b="b" t="t" l="l"/>
              <a:pathLst>
                <a:path h="2270795" w="2270795">
                  <a:moveTo>
                    <a:pt x="0" y="0"/>
                  </a:moveTo>
                  <a:lnTo>
                    <a:pt x="2270795" y="0"/>
                  </a:lnTo>
                  <a:lnTo>
                    <a:pt x="2270795" y="2270795"/>
                  </a:lnTo>
                  <a:lnTo>
                    <a:pt x="0" y="22707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135398" y="787197"/>
              <a:ext cx="1793706" cy="1793706"/>
            </a:xfrm>
            <a:custGeom>
              <a:avLst/>
              <a:gdLst/>
              <a:ahLst/>
              <a:cxnLst/>
              <a:rect r="r" b="b" t="t" l="l"/>
              <a:pathLst>
                <a:path h="1793706" w="1793706">
                  <a:moveTo>
                    <a:pt x="0" y="0"/>
                  </a:moveTo>
                  <a:lnTo>
                    <a:pt x="1793705" y="0"/>
                  </a:lnTo>
                  <a:lnTo>
                    <a:pt x="1793705" y="1793706"/>
                  </a:lnTo>
                  <a:lnTo>
                    <a:pt x="0" y="17937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859662" y="1684050"/>
              <a:ext cx="1173490" cy="1173490"/>
            </a:xfrm>
            <a:custGeom>
              <a:avLst/>
              <a:gdLst/>
              <a:ahLst/>
              <a:cxnLst/>
              <a:rect r="r" b="b" t="t" l="l"/>
              <a:pathLst>
                <a:path h="1173490" w="1173490">
                  <a:moveTo>
                    <a:pt x="0" y="0"/>
                  </a:moveTo>
                  <a:lnTo>
                    <a:pt x="1173490" y="0"/>
                  </a:lnTo>
                  <a:lnTo>
                    <a:pt x="1173490" y="1173490"/>
                  </a:lnTo>
                  <a:lnTo>
                    <a:pt x="0" y="11734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859662" y="0"/>
              <a:ext cx="1793706" cy="1793706"/>
            </a:xfrm>
            <a:custGeom>
              <a:avLst/>
              <a:gdLst/>
              <a:ahLst/>
              <a:cxnLst/>
              <a:rect r="r" b="b" t="t" l="l"/>
              <a:pathLst>
                <a:path h="1793706" w="1793706">
                  <a:moveTo>
                    <a:pt x="0" y="0"/>
                  </a:moveTo>
                  <a:lnTo>
                    <a:pt x="1793706" y="0"/>
                  </a:lnTo>
                  <a:lnTo>
                    <a:pt x="1793706" y="1793706"/>
                  </a:lnTo>
                  <a:lnTo>
                    <a:pt x="0" y="17937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2929103" y="620216"/>
              <a:ext cx="1173490" cy="1173490"/>
            </a:xfrm>
            <a:custGeom>
              <a:avLst/>
              <a:gdLst/>
              <a:ahLst/>
              <a:cxnLst/>
              <a:rect r="r" b="b" t="t" l="l"/>
              <a:pathLst>
                <a:path h="1173490" w="1173490">
                  <a:moveTo>
                    <a:pt x="0" y="0"/>
                  </a:moveTo>
                  <a:lnTo>
                    <a:pt x="1173491" y="0"/>
                  </a:lnTo>
                  <a:lnTo>
                    <a:pt x="1173491" y="1173490"/>
                  </a:lnTo>
                  <a:lnTo>
                    <a:pt x="0" y="11734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2929103" y="1684050"/>
              <a:ext cx="1173490" cy="1173490"/>
            </a:xfrm>
            <a:custGeom>
              <a:avLst/>
              <a:gdLst/>
              <a:ahLst/>
              <a:cxnLst/>
              <a:rect r="r" b="b" t="t" l="l"/>
              <a:pathLst>
                <a:path h="1173490" w="1173490">
                  <a:moveTo>
                    <a:pt x="0" y="0"/>
                  </a:moveTo>
                  <a:lnTo>
                    <a:pt x="1173491" y="0"/>
                  </a:lnTo>
                  <a:lnTo>
                    <a:pt x="1173491" y="1173490"/>
                  </a:lnTo>
                  <a:lnTo>
                    <a:pt x="0" y="11734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3515849" y="2142565"/>
              <a:ext cx="1173490" cy="1173490"/>
            </a:xfrm>
            <a:custGeom>
              <a:avLst/>
              <a:gdLst/>
              <a:ahLst/>
              <a:cxnLst/>
              <a:rect r="r" b="b" t="t" l="l"/>
              <a:pathLst>
                <a:path h="1173490" w="1173490">
                  <a:moveTo>
                    <a:pt x="0" y="0"/>
                  </a:moveTo>
                  <a:lnTo>
                    <a:pt x="1173490" y="0"/>
                  </a:lnTo>
                  <a:lnTo>
                    <a:pt x="1173490" y="1173490"/>
                  </a:lnTo>
                  <a:lnTo>
                    <a:pt x="0" y="11734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4102594" y="2580903"/>
              <a:ext cx="1173490" cy="1173490"/>
            </a:xfrm>
            <a:custGeom>
              <a:avLst/>
              <a:gdLst/>
              <a:ahLst/>
              <a:cxnLst/>
              <a:rect r="r" b="b" t="t" l="l"/>
              <a:pathLst>
                <a:path h="1173490" w="1173490">
                  <a:moveTo>
                    <a:pt x="0" y="0"/>
                  </a:moveTo>
                  <a:lnTo>
                    <a:pt x="1173490" y="0"/>
                  </a:lnTo>
                  <a:lnTo>
                    <a:pt x="1173490" y="1173490"/>
                  </a:lnTo>
                  <a:lnTo>
                    <a:pt x="0" y="11734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2786248">
            <a:off x="1307131" y="-878865"/>
            <a:ext cx="2719348" cy="1935053"/>
            <a:chOff x="0" y="0"/>
            <a:chExt cx="3625798" cy="258007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560522" cy="1560522"/>
            </a:xfrm>
            <a:custGeom>
              <a:avLst/>
              <a:gdLst/>
              <a:ahLst/>
              <a:cxnLst/>
              <a:rect r="r" b="b" t="t" l="l"/>
              <a:pathLst>
                <a:path h="1560522" w="1560522">
                  <a:moveTo>
                    <a:pt x="0" y="0"/>
                  </a:moveTo>
                  <a:lnTo>
                    <a:pt x="1560522" y="0"/>
                  </a:lnTo>
                  <a:lnTo>
                    <a:pt x="1560522" y="1560522"/>
                  </a:lnTo>
                  <a:lnTo>
                    <a:pt x="0" y="15605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780261" y="540973"/>
              <a:ext cx="1232660" cy="1232660"/>
            </a:xfrm>
            <a:custGeom>
              <a:avLst/>
              <a:gdLst/>
              <a:ahLst/>
              <a:cxnLst/>
              <a:rect r="r" b="b" t="t" l="l"/>
              <a:pathLst>
                <a:path h="1232660" w="1232660">
                  <a:moveTo>
                    <a:pt x="0" y="0"/>
                  </a:moveTo>
                  <a:lnTo>
                    <a:pt x="1232660" y="0"/>
                  </a:lnTo>
                  <a:lnTo>
                    <a:pt x="1232660" y="1232659"/>
                  </a:lnTo>
                  <a:lnTo>
                    <a:pt x="0" y="12326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277986" y="1157303"/>
              <a:ext cx="806439" cy="806439"/>
            </a:xfrm>
            <a:custGeom>
              <a:avLst/>
              <a:gdLst/>
              <a:ahLst/>
              <a:cxnLst/>
              <a:rect r="r" b="b" t="t" l="l"/>
              <a:pathLst>
                <a:path h="806439" w="806439">
                  <a:moveTo>
                    <a:pt x="0" y="0"/>
                  </a:moveTo>
                  <a:lnTo>
                    <a:pt x="806438" y="0"/>
                  </a:lnTo>
                  <a:lnTo>
                    <a:pt x="806438" y="806438"/>
                  </a:lnTo>
                  <a:lnTo>
                    <a:pt x="0" y="8064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277986" y="0"/>
              <a:ext cx="1232660" cy="1232660"/>
            </a:xfrm>
            <a:custGeom>
              <a:avLst/>
              <a:gdLst/>
              <a:ahLst/>
              <a:cxnLst/>
              <a:rect r="r" b="b" t="t" l="l"/>
              <a:pathLst>
                <a:path h="1232660" w="1232660">
                  <a:moveTo>
                    <a:pt x="0" y="0"/>
                  </a:moveTo>
                  <a:lnTo>
                    <a:pt x="1232659" y="0"/>
                  </a:lnTo>
                  <a:lnTo>
                    <a:pt x="1232659" y="1232660"/>
                  </a:lnTo>
                  <a:lnTo>
                    <a:pt x="0" y="12326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2012921" y="426221"/>
              <a:ext cx="806439" cy="806439"/>
            </a:xfrm>
            <a:custGeom>
              <a:avLst/>
              <a:gdLst/>
              <a:ahLst/>
              <a:cxnLst/>
              <a:rect r="r" b="b" t="t" l="l"/>
              <a:pathLst>
                <a:path h="806439" w="806439">
                  <a:moveTo>
                    <a:pt x="0" y="0"/>
                  </a:moveTo>
                  <a:lnTo>
                    <a:pt x="806438" y="0"/>
                  </a:lnTo>
                  <a:lnTo>
                    <a:pt x="806438" y="806439"/>
                  </a:lnTo>
                  <a:lnTo>
                    <a:pt x="0" y="8064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2012921" y="1157303"/>
              <a:ext cx="806439" cy="806439"/>
            </a:xfrm>
            <a:custGeom>
              <a:avLst/>
              <a:gdLst/>
              <a:ahLst/>
              <a:cxnLst/>
              <a:rect r="r" b="b" t="t" l="l"/>
              <a:pathLst>
                <a:path h="806439" w="806439">
                  <a:moveTo>
                    <a:pt x="0" y="0"/>
                  </a:moveTo>
                  <a:lnTo>
                    <a:pt x="806438" y="0"/>
                  </a:lnTo>
                  <a:lnTo>
                    <a:pt x="806438" y="806438"/>
                  </a:lnTo>
                  <a:lnTo>
                    <a:pt x="0" y="8064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2416140" y="1472401"/>
              <a:ext cx="806439" cy="806439"/>
            </a:xfrm>
            <a:custGeom>
              <a:avLst/>
              <a:gdLst/>
              <a:ahLst/>
              <a:cxnLst/>
              <a:rect r="r" b="b" t="t" l="l"/>
              <a:pathLst>
                <a:path h="806439" w="806439">
                  <a:moveTo>
                    <a:pt x="0" y="0"/>
                  </a:moveTo>
                  <a:lnTo>
                    <a:pt x="806439" y="0"/>
                  </a:lnTo>
                  <a:lnTo>
                    <a:pt x="806439" y="806438"/>
                  </a:lnTo>
                  <a:lnTo>
                    <a:pt x="0" y="8064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2819359" y="1773632"/>
              <a:ext cx="806439" cy="806439"/>
            </a:xfrm>
            <a:custGeom>
              <a:avLst/>
              <a:gdLst/>
              <a:ahLst/>
              <a:cxnLst/>
              <a:rect r="r" b="b" t="t" l="l"/>
              <a:pathLst>
                <a:path h="806439" w="806439">
                  <a:moveTo>
                    <a:pt x="0" y="0"/>
                  </a:moveTo>
                  <a:lnTo>
                    <a:pt x="806439" y="0"/>
                  </a:lnTo>
                  <a:lnTo>
                    <a:pt x="806439" y="806439"/>
                  </a:lnTo>
                  <a:lnTo>
                    <a:pt x="0" y="8064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9" id="29"/>
          <p:cNvGrpSpPr/>
          <p:nvPr/>
        </p:nvGrpSpPr>
        <p:grpSpPr>
          <a:xfrm rot="-7981456">
            <a:off x="14688103" y="8110698"/>
            <a:ext cx="3457923" cy="2460613"/>
            <a:chOff x="0" y="0"/>
            <a:chExt cx="4610564" cy="328081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984359" cy="1984359"/>
            </a:xfrm>
            <a:custGeom>
              <a:avLst/>
              <a:gdLst/>
              <a:ahLst/>
              <a:cxnLst/>
              <a:rect r="r" b="b" t="t" l="l"/>
              <a:pathLst>
                <a:path h="1984359" w="1984359">
                  <a:moveTo>
                    <a:pt x="0" y="0"/>
                  </a:moveTo>
                  <a:lnTo>
                    <a:pt x="1984359" y="0"/>
                  </a:lnTo>
                  <a:lnTo>
                    <a:pt x="1984359" y="1984359"/>
                  </a:lnTo>
                  <a:lnTo>
                    <a:pt x="0" y="1984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992180" y="687901"/>
              <a:ext cx="1567450" cy="1567450"/>
            </a:xfrm>
            <a:custGeom>
              <a:avLst/>
              <a:gdLst/>
              <a:ahLst/>
              <a:cxnLst/>
              <a:rect r="r" b="b" t="t" l="l"/>
              <a:pathLst>
                <a:path h="1567450" w="1567450">
                  <a:moveTo>
                    <a:pt x="0" y="0"/>
                  </a:moveTo>
                  <a:lnTo>
                    <a:pt x="1567449" y="0"/>
                  </a:lnTo>
                  <a:lnTo>
                    <a:pt x="1567449" y="1567450"/>
                  </a:lnTo>
                  <a:lnTo>
                    <a:pt x="0" y="15674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1625086" y="1471626"/>
              <a:ext cx="1025467" cy="1025467"/>
            </a:xfrm>
            <a:custGeom>
              <a:avLst/>
              <a:gdLst/>
              <a:ahLst/>
              <a:cxnLst/>
              <a:rect r="r" b="b" t="t" l="l"/>
              <a:pathLst>
                <a:path h="1025467" w="1025467">
                  <a:moveTo>
                    <a:pt x="0" y="0"/>
                  </a:moveTo>
                  <a:lnTo>
                    <a:pt x="1025468" y="0"/>
                  </a:lnTo>
                  <a:lnTo>
                    <a:pt x="1025468" y="1025467"/>
                  </a:lnTo>
                  <a:lnTo>
                    <a:pt x="0" y="10254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1625086" y="0"/>
              <a:ext cx="1567450" cy="1567450"/>
            </a:xfrm>
            <a:custGeom>
              <a:avLst/>
              <a:gdLst/>
              <a:ahLst/>
              <a:cxnLst/>
              <a:rect r="r" b="b" t="t" l="l"/>
              <a:pathLst>
                <a:path h="1567450" w="1567450">
                  <a:moveTo>
                    <a:pt x="0" y="0"/>
                  </a:moveTo>
                  <a:lnTo>
                    <a:pt x="1567450" y="0"/>
                  </a:lnTo>
                  <a:lnTo>
                    <a:pt x="1567450" y="1567450"/>
                  </a:lnTo>
                  <a:lnTo>
                    <a:pt x="0" y="15674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2559629" y="541982"/>
              <a:ext cx="1025467" cy="1025467"/>
            </a:xfrm>
            <a:custGeom>
              <a:avLst/>
              <a:gdLst/>
              <a:ahLst/>
              <a:cxnLst/>
              <a:rect r="r" b="b" t="t" l="l"/>
              <a:pathLst>
                <a:path h="1025467" w="1025467">
                  <a:moveTo>
                    <a:pt x="0" y="0"/>
                  </a:moveTo>
                  <a:lnTo>
                    <a:pt x="1025468" y="0"/>
                  </a:lnTo>
                  <a:lnTo>
                    <a:pt x="1025468" y="1025468"/>
                  </a:lnTo>
                  <a:lnTo>
                    <a:pt x="0" y="10254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2559629" y="1471626"/>
              <a:ext cx="1025467" cy="1025467"/>
            </a:xfrm>
            <a:custGeom>
              <a:avLst/>
              <a:gdLst/>
              <a:ahLst/>
              <a:cxnLst/>
              <a:rect r="r" b="b" t="t" l="l"/>
              <a:pathLst>
                <a:path h="1025467" w="1025467">
                  <a:moveTo>
                    <a:pt x="0" y="0"/>
                  </a:moveTo>
                  <a:lnTo>
                    <a:pt x="1025468" y="0"/>
                  </a:lnTo>
                  <a:lnTo>
                    <a:pt x="1025468" y="1025467"/>
                  </a:lnTo>
                  <a:lnTo>
                    <a:pt x="0" y="10254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3072363" y="1872304"/>
              <a:ext cx="1025467" cy="1025467"/>
            </a:xfrm>
            <a:custGeom>
              <a:avLst/>
              <a:gdLst/>
              <a:ahLst/>
              <a:cxnLst/>
              <a:rect r="r" b="b" t="t" l="l"/>
              <a:pathLst>
                <a:path h="1025467" w="1025467">
                  <a:moveTo>
                    <a:pt x="0" y="0"/>
                  </a:moveTo>
                  <a:lnTo>
                    <a:pt x="1025467" y="0"/>
                  </a:lnTo>
                  <a:lnTo>
                    <a:pt x="1025467" y="1025468"/>
                  </a:lnTo>
                  <a:lnTo>
                    <a:pt x="0" y="10254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3585097" y="2255351"/>
              <a:ext cx="1025467" cy="1025467"/>
            </a:xfrm>
            <a:custGeom>
              <a:avLst/>
              <a:gdLst/>
              <a:ahLst/>
              <a:cxnLst/>
              <a:rect r="r" b="b" t="t" l="l"/>
              <a:pathLst>
                <a:path h="1025467" w="1025467">
                  <a:moveTo>
                    <a:pt x="0" y="0"/>
                  </a:moveTo>
                  <a:lnTo>
                    <a:pt x="1025467" y="0"/>
                  </a:lnTo>
                  <a:lnTo>
                    <a:pt x="1025467" y="1025467"/>
                  </a:lnTo>
                  <a:lnTo>
                    <a:pt x="0" y="10254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38" id="38"/>
          <p:cNvGrpSpPr/>
          <p:nvPr/>
        </p:nvGrpSpPr>
        <p:grpSpPr>
          <a:xfrm rot="-7974359">
            <a:off x="15497807" y="6768678"/>
            <a:ext cx="3957063" cy="2815795"/>
            <a:chOff x="0" y="0"/>
            <a:chExt cx="5276084" cy="3754393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2270795" cy="2270795"/>
            </a:xfrm>
            <a:custGeom>
              <a:avLst/>
              <a:gdLst/>
              <a:ahLst/>
              <a:cxnLst/>
              <a:rect r="r" b="b" t="t" l="l"/>
              <a:pathLst>
                <a:path h="2270795" w="2270795">
                  <a:moveTo>
                    <a:pt x="0" y="0"/>
                  </a:moveTo>
                  <a:lnTo>
                    <a:pt x="2270795" y="0"/>
                  </a:lnTo>
                  <a:lnTo>
                    <a:pt x="2270795" y="2270795"/>
                  </a:lnTo>
                  <a:lnTo>
                    <a:pt x="0" y="22707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1135398" y="787197"/>
              <a:ext cx="1793706" cy="1793706"/>
            </a:xfrm>
            <a:custGeom>
              <a:avLst/>
              <a:gdLst/>
              <a:ahLst/>
              <a:cxnLst/>
              <a:rect r="r" b="b" t="t" l="l"/>
              <a:pathLst>
                <a:path h="1793706" w="1793706">
                  <a:moveTo>
                    <a:pt x="0" y="0"/>
                  </a:moveTo>
                  <a:lnTo>
                    <a:pt x="1793705" y="0"/>
                  </a:lnTo>
                  <a:lnTo>
                    <a:pt x="1793705" y="1793706"/>
                  </a:lnTo>
                  <a:lnTo>
                    <a:pt x="0" y="17937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1859662" y="1684050"/>
              <a:ext cx="1173490" cy="1173490"/>
            </a:xfrm>
            <a:custGeom>
              <a:avLst/>
              <a:gdLst/>
              <a:ahLst/>
              <a:cxnLst/>
              <a:rect r="r" b="b" t="t" l="l"/>
              <a:pathLst>
                <a:path h="1173490" w="1173490">
                  <a:moveTo>
                    <a:pt x="0" y="0"/>
                  </a:moveTo>
                  <a:lnTo>
                    <a:pt x="1173490" y="0"/>
                  </a:lnTo>
                  <a:lnTo>
                    <a:pt x="1173490" y="1173490"/>
                  </a:lnTo>
                  <a:lnTo>
                    <a:pt x="0" y="11734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1859662" y="0"/>
              <a:ext cx="1793706" cy="1793706"/>
            </a:xfrm>
            <a:custGeom>
              <a:avLst/>
              <a:gdLst/>
              <a:ahLst/>
              <a:cxnLst/>
              <a:rect r="r" b="b" t="t" l="l"/>
              <a:pathLst>
                <a:path h="1793706" w="1793706">
                  <a:moveTo>
                    <a:pt x="0" y="0"/>
                  </a:moveTo>
                  <a:lnTo>
                    <a:pt x="1793706" y="0"/>
                  </a:lnTo>
                  <a:lnTo>
                    <a:pt x="1793706" y="1793706"/>
                  </a:lnTo>
                  <a:lnTo>
                    <a:pt x="0" y="17937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3" id="43"/>
            <p:cNvSpPr/>
            <p:nvPr/>
          </p:nvSpPr>
          <p:spPr>
            <a:xfrm flipH="false" flipV="false" rot="0">
              <a:off x="2929103" y="620216"/>
              <a:ext cx="1173490" cy="1173490"/>
            </a:xfrm>
            <a:custGeom>
              <a:avLst/>
              <a:gdLst/>
              <a:ahLst/>
              <a:cxnLst/>
              <a:rect r="r" b="b" t="t" l="l"/>
              <a:pathLst>
                <a:path h="1173490" w="1173490">
                  <a:moveTo>
                    <a:pt x="0" y="0"/>
                  </a:moveTo>
                  <a:lnTo>
                    <a:pt x="1173491" y="0"/>
                  </a:lnTo>
                  <a:lnTo>
                    <a:pt x="1173491" y="1173490"/>
                  </a:lnTo>
                  <a:lnTo>
                    <a:pt x="0" y="11734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2929103" y="1684050"/>
              <a:ext cx="1173490" cy="1173490"/>
            </a:xfrm>
            <a:custGeom>
              <a:avLst/>
              <a:gdLst/>
              <a:ahLst/>
              <a:cxnLst/>
              <a:rect r="r" b="b" t="t" l="l"/>
              <a:pathLst>
                <a:path h="1173490" w="1173490">
                  <a:moveTo>
                    <a:pt x="0" y="0"/>
                  </a:moveTo>
                  <a:lnTo>
                    <a:pt x="1173491" y="0"/>
                  </a:lnTo>
                  <a:lnTo>
                    <a:pt x="1173491" y="1173490"/>
                  </a:lnTo>
                  <a:lnTo>
                    <a:pt x="0" y="11734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3515849" y="2142565"/>
              <a:ext cx="1173490" cy="1173490"/>
            </a:xfrm>
            <a:custGeom>
              <a:avLst/>
              <a:gdLst/>
              <a:ahLst/>
              <a:cxnLst/>
              <a:rect r="r" b="b" t="t" l="l"/>
              <a:pathLst>
                <a:path h="1173490" w="1173490">
                  <a:moveTo>
                    <a:pt x="0" y="0"/>
                  </a:moveTo>
                  <a:lnTo>
                    <a:pt x="1173490" y="0"/>
                  </a:lnTo>
                  <a:lnTo>
                    <a:pt x="1173490" y="1173490"/>
                  </a:lnTo>
                  <a:lnTo>
                    <a:pt x="0" y="11734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6" id="46"/>
            <p:cNvSpPr/>
            <p:nvPr/>
          </p:nvSpPr>
          <p:spPr>
            <a:xfrm flipH="false" flipV="false" rot="0">
              <a:off x="4102594" y="2580903"/>
              <a:ext cx="1173490" cy="1173490"/>
            </a:xfrm>
            <a:custGeom>
              <a:avLst/>
              <a:gdLst/>
              <a:ahLst/>
              <a:cxnLst/>
              <a:rect r="r" b="b" t="t" l="l"/>
              <a:pathLst>
                <a:path h="1173490" w="1173490">
                  <a:moveTo>
                    <a:pt x="0" y="0"/>
                  </a:moveTo>
                  <a:lnTo>
                    <a:pt x="1173490" y="0"/>
                  </a:lnTo>
                  <a:lnTo>
                    <a:pt x="1173490" y="1173490"/>
                  </a:lnTo>
                  <a:lnTo>
                    <a:pt x="0" y="11734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7" id="47"/>
          <p:cNvGrpSpPr/>
          <p:nvPr/>
        </p:nvGrpSpPr>
        <p:grpSpPr>
          <a:xfrm rot="-8013751">
            <a:off x="14076441" y="8824891"/>
            <a:ext cx="2719348" cy="1935053"/>
            <a:chOff x="0" y="0"/>
            <a:chExt cx="3625798" cy="2580071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1560522" cy="1560522"/>
            </a:xfrm>
            <a:custGeom>
              <a:avLst/>
              <a:gdLst/>
              <a:ahLst/>
              <a:cxnLst/>
              <a:rect r="r" b="b" t="t" l="l"/>
              <a:pathLst>
                <a:path h="1560522" w="1560522">
                  <a:moveTo>
                    <a:pt x="0" y="0"/>
                  </a:moveTo>
                  <a:lnTo>
                    <a:pt x="1560522" y="0"/>
                  </a:lnTo>
                  <a:lnTo>
                    <a:pt x="1560522" y="1560522"/>
                  </a:lnTo>
                  <a:lnTo>
                    <a:pt x="0" y="15605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9" id="49"/>
            <p:cNvSpPr/>
            <p:nvPr/>
          </p:nvSpPr>
          <p:spPr>
            <a:xfrm flipH="false" flipV="false" rot="0">
              <a:off x="780261" y="540973"/>
              <a:ext cx="1232660" cy="1232660"/>
            </a:xfrm>
            <a:custGeom>
              <a:avLst/>
              <a:gdLst/>
              <a:ahLst/>
              <a:cxnLst/>
              <a:rect r="r" b="b" t="t" l="l"/>
              <a:pathLst>
                <a:path h="1232660" w="1232660">
                  <a:moveTo>
                    <a:pt x="0" y="0"/>
                  </a:moveTo>
                  <a:lnTo>
                    <a:pt x="1232660" y="0"/>
                  </a:lnTo>
                  <a:lnTo>
                    <a:pt x="1232660" y="1232659"/>
                  </a:lnTo>
                  <a:lnTo>
                    <a:pt x="0" y="12326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0" id="50"/>
            <p:cNvSpPr/>
            <p:nvPr/>
          </p:nvSpPr>
          <p:spPr>
            <a:xfrm flipH="false" flipV="false" rot="0">
              <a:off x="1277986" y="1157303"/>
              <a:ext cx="806439" cy="806439"/>
            </a:xfrm>
            <a:custGeom>
              <a:avLst/>
              <a:gdLst/>
              <a:ahLst/>
              <a:cxnLst/>
              <a:rect r="r" b="b" t="t" l="l"/>
              <a:pathLst>
                <a:path h="806439" w="806439">
                  <a:moveTo>
                    <a:pt x="0" y="0"/>
                  </a:moveTo>
                  <a:lnTo>
                    <a:pt x="806438" y="0"/>
                  </a:lnTo>
                  <a:lnTo>
                    <a:pt x="806438" y="806438"/>
                  </a:lnTo>
                  <a:lnTo>
                    <a:pt x="0" y="8064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1" id="51"/>
            <p:cNvSpPr/>
            <p:nvPr/>
          </p:nvSpPr>
          <p:spPr>
            <a:xfrm flipH="false" flipV="false" rot="0">
              <a:off x="1277986" y="0"/>
              <a:ext cx="1232660" cy="1232660"/>
            </a:xfrm>
            <a:custGeom>
              <a:avLst/>
              <a:gdLst/>
              <a:ahLst/>
              <a:cxnLst/>
              <a:rect r="r" b="b" t="t" l="l"/>
              <a:pathLst>
                <a:path h="1232660" w="1232660">
                  <a:moveTo>
                    <a:pt x="0" y="0"/>
                  </a:moveTo>
                  <a:lnTo>
                    <a:pt x="1232659" y="0"/>
                  </a:lnTo>
                  <a:lnTo>
                    <a:pt x="1232659" y="1232660"/>
                  </a:lnTo>
                  <a:lnTo>
                    <a:pt x="0" y="12326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2" id="52"/>
            <p:cNvSpPr/>
            <p:nvPr/>
          </p:nvSpPr>
          <p:spPr>
            <a:xfrm flipH="false" flipV="false" rot="0">
              <a:off x="2012921" y="426221"/>
              <a:ext cx="806439" cy="806439"/>
            </a:xfrm>
            <a:custGeom>
              <a:avLst/>
              <a:gdLst/>
              <a:ahLst/>
              <a:cxnLst/>
              <a:rect r="r" b="b" t="t" l="l"/>
              <a:pathLst>
                <a:path h="806439" w="806439">
                  <a:moveTo>
                    <a:pt x="0" y="0"/>
                  </a:moveTo>
                  <a:lnTo>
                    <a:pt x="806438" y="0"/>
                  </a:lnTo>
                  <a:lnTo>
                    <a:pt x="806438" y="806439"/>
                  </a:lnTo>
                  <a:lnTo>
                    <a:pt x="0" y="8064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3" id="53"/>
            <p:cNvSpPr/>
            <p:nvPr/>
          </p:nvSpPr>
          <p:spPr>
            <a:xfrm flipH="false" flipV="false" rot="0">
              <a:off x="2012921" y="1157303"/>
              <a:ext cx="806439" cy="806439"/>
            </a:xfrm>
            <a:custGeom>
              <a:avLst/>
              <a:gdLst/>
              <a:ahLst/>
              <a:cxnLst/>
              <a:rect r="r" b="b" t="t" l="l"/>
              <a:pathLst>
                <a:path h="806439" w="806439">
                  <a:moveTo>
                    <a:pt x="0" y="0"/>
                  </a:moveTo>
                  <a:lnTo>
                    <a:pt x="806438" y="0"/>
                  </a:lnTo>
                  <a:lnTo>
                    <a:pt x="806438" y="806438"/>
                  </a:lnTo>
                  <a:lnTo>
                    <a:pt x="0" y="8064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4" id="54"/>
            <p:cNvSpPr/>
            <p:nvPr/>
          </p:nvSpPr>
          <p:spPr>
            <a:xfrm flipH="false" flipV="false" rot="0">
              <a:off x="2416140" y="1472401"/>
              <a:ext cx="806439" cy="806439"/>
            </a:xfrm>
            <a:custGeom>
              <a:avLst/>
              <a:gdLst/>
              <a:ahLst/>
              <a:cxnLst/>
              <a:rect r="r" b="b" t="t" l="l"/>
              <a:pathLst>
                <a:path h="806439" w="806439">
                  <a:moveTo>
                    <a:pt x="0" y="0"/>
                  </a:moveTo>
                  <a:lnTo>
                    <a:pt x="806439" y="0"/>
                  </a:lnTo>
                  <a:lnTo>
                    <a:pt x="806439" y="806438"/>
                  </a:lnTo>
                  <a:lnTo>
                    <a:pt x="0" y="8064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5" id="55"/>
            <p:cNvSpPr/>
            <p:nvPr/>
          </p:nvSpPr>
          <p:spPr>
            <a:xfrm flipH="false" flipV="false" rot="0">
              <a:off x="2819359" y="1773632"/>
              <a:ext cx="806439" cy="806439"/>
            </a:xfrm>
            <a:custGeom>
              <a:avLst/>
              <a:gdLst/>
              <a:ahLst/>
              <a:cxnLst/>
              <a:rect r="r" b="b" t="t" l="l"/>
              <a:pathLst>
                <a:path h="806439" w="806439">
                  <a:moveTo>
                    <a:pt x="0" y="0"/>
                  </a:moveTo>
                  <a:lnTo>
                    <a:pt x="806439" y="0"/>
                  </a:lnTo>
                  <a:lnTo>
                    <a:pt x="806439" y="806439"/>
                  </a:lnTo>
                  <a:lnTo>
                    <a:pt x="0" y="8064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6" id="56"/>
          <p:cNvSpPr txBox="true"/>
          <p:nvPr/>
        </p:nvSpPr>
        <p:spPr>
          <a:xfrm rot="0">
            <a:off x="2384673" y="4274503"/>
            <a:ext cx="1351865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E2B43"/>
                </a:solidFill>
                <a:latin typeface="Open Sans Bold"/>
              </a:rPr>
              <a:t>Obrigado pela atenção!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694940">
            <a:off x="16529460" y="8581204"/>
            <a:ext cx="1733282" cy="1679708"/>
          </a:xfrm>
          <a:custGeom>
            <a:avLst/>
            <a:gdLst/>
            <a:ahLst/>
            <a:cxnLst/>
            <a:rect r="r" b="b" t="t" l="l"/>
            <a:pathLst>
              <a:path h="1679708" w="1733282">
                <a:moveTo>
                  <a:pt x="0" y="0"/>
                </a:moveTo>
                <a:lnTo>
                  <a:pt x="1733282" y="0"/>
                </a:lnTo>
                <a:lnTo>
                  <a:pt x="1733282" y="1679707"/>
                </a:lnTo>
                <a:lnTo>
                  <a:pt x="0" y="1679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233583" y="-90678"/>
            <a:ext cx="3537999" cy="1769000"/>
          </a:xfrm>
          <a:custGeom>
            <a:avLst/>
            <a:gdLst/>
            <a:ahLst/>
            <a:cxnLst/>
            <a:rect r="r" b="b" t="t" l="l"/>
            <a:pathLst>
              <a:path h="1769000" w="3537999">
                <a:moveTo>
                  <a:pt x="0" y="0"/>
                </a:moveTo>
                <a:lnTo>
                  <a:pt x="3537999" y="0"/>
                </a:lnTo>
                <a:lnTo>
                  <a:pt x="3537999" y="1769000"/>
                </a:lnTo>
                <a:lnTo>
                  <a:pt x="0" y="1769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90676"/>
            <a:ext cx="3617564" cy="938024"/>
            <a:chOff x="0" y="0"/>
            <a:chExt cx="4823418" cy="1250699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1000590" y="372109"/>
              <a:ext cx="1970394" cy="766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42"/>
                </a:lnSpc>
              </a:pPr>
              <a:r>
                <a:rPr lang="en-US" sz="3459">
                  <a:solidFill>
                    <a:srgbClr val="000000"/>
                  </a:solidFill>
                  <a:latin typeface="Open Sans Bold"/>
                </a:rPr>
                <a:t>USCLE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104775"/>
              <a:ext cx="1144054" cy="1355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660"/>
                </a:lnSpc>
              </a:pPr>
              <a:r>
                <a:rPr lang="en-US" sz="6185">
                  <a:solidFill>
                    <a:srgbClr val="FE2B43"/>
                  </a:solidFill>
                  <a:latin typeface="Open Sans Bold"/>
                </a:rPr>
                <a:t>M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3139546" y="-104775"/>
              <a:ext cx="758053" cy="1355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660"/>
                </a:lnSpc>
              </a:pPr>
              <a:r>
                <a:rPr lang="en-US" sz="6185">
                  <a:solidFill>
                    <a:srgbClr val="FF3131"/>
                  </a:solidFill>
                  <a:latin typeface="Open Sans Bold"/>
                </a:rPr>
                <a:t>R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3897598" y="372109"/>
              <a:ext cx="925820" cy="766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42"/>
                </a:lnSpc>
              </a:pPr>
              <a:r>
                <a:rPr lang="en-US" sz="3459">
                  <a:solidFill>
                    <a:srgbClr val="000000"/>
                  </a:solidFill>
                  <a:latin typeface="Open Sans Bold"/>
                </a:rPr>
                <a:t>ISE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7396101" y="8929885"/>
            <a:ext cx="37698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36226" y="669997"/>
            <a:ext cx="4415548" cy="1124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8"/>
              </a:lnSpc>
            </a:pPr>
            <a:r>
              <a:rPr lang="en-US" sz="6599">
                <a:solidFill>
                  <a:srgbClr val="FE2B43"/>
                </a:solidFill>
                <a:latin typeface="Open Sans Bold"/>
              </a:rPr>
              <a:t>Contexto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527965" y="2121047"/>
            <a:ext cx="17245118" cy="488056"/>
            <a:chOff x="0" y="0"/>
            <a:chExt cx="22993490" cy="65074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50741" cy="650741"/>
            </a:xfrm>
            <a:custGeom>
              <a:avLst/>
              <a:gdLst/>
              <a:ahLst/>
              <a:cxnLst/>
              <a:rect r="r" b="b" t="t" l="l"/>
              <a:pathLst>
                <a:path h="650741" w="650741">
                  <a:moveTo>
                    <a:pt x="0" y="0"/>
                  </a:moveTo>
                  <a:lnTo>
                    <a:pt x="650741" y="0"/>
                  </a:lnTo>
                  <a:lnTo>
                    <a:pt x="650741" y="650741"/>
                  </a:lnTo>
                  <a:lnTo>
                    <a:pt x="0" y="6507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52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495555" y="-57150"/>
              <a:ext cx="22497935" cy="6874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95"/>
                </a:lnSpc>
              </a:pPr>
              <a:r>
                <a:rPr lang="en-US" sz="3139">
                  <a:solidFill>
                    <a:srgbClr val="000000"/>
                  </a:solidFill>
                  <a:latin typeface="Open Sans"/>
                </a:rPr>
                <a:t>O </a:t>
              </a:r>
              <a:r>
                <a:rPr lang="en-US" sz="3139">
                  <a:solidFill>
                    <a:srgbClr val="000000"/>
                  </a:solidFill>
                  <a:latin typeface="Open Sans Bold"/>
                </a:rPr>
                <a:t>fisiculturismo é</a:t>
              </a:r>
              <a:r>
                <a:rPr lang="en-US" sz="3139">
                  <a:solidFill>
                    <a:srgbClr val="000000"/>
                  </a:solidFill>
                  <a:latin typeface="Open Sans"/>
                </a:rPr>
                <a:t> uma modalidade esportiva que consiste no </a:t>
              </a:r>
              <a:r>
                <a:rPr lang="en-US" sz="3139">
                  <a:solidFill>
                    <a:srgbClr val="000000"/>
                  </a:solidFill>
                  <a:latin typeface="Open Sans Bold"/>
                </a:rPr>
                <a:t>aprimoramento corporal.</a:t>
              </a:r>
            </a:p>
          </p:txBody>
        </p:sp>
      </p:grpSp>
    </p:spTree>
  </p:cSld>
  <p:clrMapOvr>
    <a:masterClrMapping/>
  </p:clrMapOvr>
  <p:transition spd="slow">
    <p:cover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694940">
            <a:off x="16529460" y="8581204"/>
            <a:ext cx="1733282" cy="1679708"/>
          </a:xfrm>
          <a:custGeom>
            <a:avLst/>
            <a:gdLst/>
            <a:ahLst/>
            <a:cxnLst/>
            <a:rect r="r" b="b" t="t" l="l"/>
            <a:pathLst>
              <a:path h="1679708" w="1733282">
                <a:moveTo>
                  <a:pt x="0" y="0"/>
                </a:moveTo>
                <a:lnTo>
                  <a:pt x="1733282" y="0"/>
                </a:lnTo>
                <a:lnTo>
                  <a:pt x="1733282" y="1679707"/>
                </a:lnTo>
                <a:lnTo>
                  <a:pt x="0" y="1679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233583" y="-90678"/>
            <a:ext cx="3537999" cy="1769000"/>
          </a:xfrm>
          <a:custGeom>
            <a:avLst/>
            <a:gdLst/>
            <a:ahLst/>
            <a:cxnLst/>
            <a:rect r="r" b="b" t="t" l="l"/>
            <a:pathLst>
              <a:path h="1769000" w="3537999">
                <a:moveTo>
                  <a:pt x="0" y="0"/>
                </a:moveTo>
                <a:lnTo>
                  <a:pt x="3537999" y="0"/>
                </a:lnTo>
                <a:lnTo>
                  <a:pt x="3537999" y="1769000"/>
                </a:lnTo>
                <a:lnTo>
                  <a:pt x="0" y="1769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27965" y="2121047"/>
            <a:ext cx="17245118" cy="488056"/>
            <a:chOff x="0" y="0"/>
            <a:chExt cx="22993490" cy="65074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50741" cy="650741"/>
            </a:xfrm>
            <a:custGeom>
              <a:avLst/>
              <a:gdLst/>
              <a:ahLst/>
              <a:cxnLst/>
              <a:rect r="r" b="b" t="t" l="l"/>
              <a:pathLst>
                <a:path h="650741" w="650741">
                  <a:moveTo>
                    <a:pt x="0" y="0"/>
                  </a:moveTo>
                  <a:lnTo>
                    <a:pt x="650741" y="0"/>
                  </a:lnTo>
                  <a:lnTo>
                    <a:pt x="650741" y="650741"/>
                  </a:lnTo>
                  <a:lnTo>
                    <a:pt x="0" y="6507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52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495555" y="-57150"/>
              <a:ext cx="22497935" cy="6874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95"/>
                </a:lnSpc>
              </a:pPr>
              <a:r>
                <a:rPr lang="en-US" sz="3139">
                  <a:solidFill>
                    <a:srgbClr val="000000"/>
                  </a:solidFill>
                  <a:latin typeface="Open Sans"/>
                </a:rPr>
                <a:t>O </a:t>
              </a:r>
              <a:r>
                <a:rPr lang="en-US" sz="3139">
                  <a:solidFill>
                    <a:srgbClr val="000000"/>
                  </a:solidFill>
                  <a:latin typeface="Open Sans Bold"/>
                </a:rPr>
                <a:t>fisiculturismo é</a:t>
              </a:r>
              <a:r>
                <a:rPr lang="en-US" sz="3139">
                  <a:solidFill>
                    <a:srgbClr val="000000"/>
                  </a:solidFill>
                  <a:latin typeface="Open Sans"/>
                </a:rPr>
                <a:t> uma modalidade esportiva que consiste no </a:t>
              </a:r>
              <a:r>
                <a:rPr lang="en-US" sz="3139">
                  <a:solidFill>
                    <a:srgbClr val="000000"/>
                  </a:solidFill>
                  <a:latin typeface="Open Sans Bold"/>
                </a:rPr>
                <a:t>aprimoramento corporal.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27965" y="3470114"/>
            <a:ext cx="17232070" cy="487687"/>
            <a:chOff x="0" y="0"/>
            <a:chExt cx="22976093" cy="65024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50249" cy="650249"/>
            </a:xfrm>
            <a:custGeom>
              <a:avLst/>
              <a:gdLst/>
              <a:ahLst/>
              <a:cxnLst/>
              <a:rect r="r" b="b" t="t" l="l"/>
              <a:pathLst>
                <a:path h="650249" w="650249">
                  <a:moveTo>
                    <a:pt x="0" y="0"/>
                  </a:moveTo>
                  <a:lnTo>
                    <a:pt x="650249" y="0"/>
                  </a:lnTo>
                  <a:lnTo>
                    <a:pt x="650249" y="650249"/>
                  </a:lnTo>
                  <a:lnTo>
                    <a:pt x="0" y="6502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52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495180" y="-57150"/>
              <a:ext cx="22480913" cy="6875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92"/>
                </a:lnSpc>
              </a:pPr>
              <a:r>
                <a:rPr lang="en-US" sz="3137">
                  <a:solidFill>
                    <a:srgbClr val="000000"/>
                  </a:solidFill>
                  <a:latin typeface="Open Sans"/>
                </a:rPr>
                <a:t>Dentro desta vertente do levantamento de peso,</a:t>
              </a:r>
              <a:r>
                <a:rPr lang="en-US" sz="3137">
                  <a:solidFill>
                    <a:srgbClr val="000000"/>
                  </a:solidFill>
                  <a:latin typeface="Open Sans Bold"/>
                </a:rPr>
                <a:t> passaram-se quatro grandes eras.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0" y="90676"/>
            <a:ext cx="3617564" cy="938024"/>
            <a:chOff x="0" y="0"/>
            <a:chExt cx="4823418" cy="1250699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1000590" y="372109"/>
              <a:ext cx="1970394" cy="766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42"/>
                </a:lnSpc>
              </a:pPr>
              <a:r>
                <a:rPr lang="en-US" sz="3459">
                  <a:solidFill>
                    <a:srgbClr val="000000"/>
                  </a:solidFill>
                  <a:latin typeface="Open Sans Bold"/>
                </a:rPr>
                <a:t>USCLE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-104775"/>
              <a:ext cx="1144054" cy="1355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660"/>
                </a:lnSpc>
              </a:pPr>
              <a:r>
                <a:rPr lang="en-US" sz="6185">
                  <a:solidFill>
                    <a:srgbClr val="FE2B43"/>
                  </a:solidFill>
                  <a:latin typeface="Open Sans Bold"/>
                </a:rPr>
                <a:t>M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3139546" y="-104775"/>
              <a:ext cx="758053" cy="1355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660"/>
                </a:lnSpc>
              </a:pPr>
              <a:r>
                <a:rPr lang="en-US" sz="6185">
                  <a:solidFill>
                    <a:srgbClr val="FF3131"/>
                  </a:solidFill>
                  <a:latin typeface="Open Sans Bold"/>
                </a:rPr>
                <a:t>R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3897598" y="372109"/>
              <a:ext cx="925820" cy="766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42"/>
                </a:lnSpc>
              </a:pPr>
              <a:r>
                <a:rPr lang="en-US" sz="3459">
                  <a:solidFill>
                    <a:srgbClr val="000000"/>
                  </a:solidFill>
                  <a:latin typeface="Open Sans Bold"/>
                </a:rPr>
                <a:t>ISE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7396101" y="8929885"/>
            <a:ext cx="37698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936226" y="669997"/>
            <a:ext cx="4415548" cy="1124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8"/>
              </a:lnSpc>
            </a:pPr>
            <a:r>
              <a:rPr lang="en-US" sz="6599">
                <a:solidFill>
                  <a:srgbClr val="FE2B43"/>
                </a:solidFill>
                <a:latin typeface="Open Sans Bold"/>
              </a:rPr>
              <a:t>Contexto</a:t>
            </a: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694940">
            <a:off x="16529460" y="8581204"/>
            <a:ext cx="1733282" cy="1679708"/>
          </a:xfrm>
          <a:custGeom>
            <a:avLst/>
            <a:gdLst/>
            <a:ahLst/>
            <a:cxnLst/>
            <a:rect r="r" b="b" t="t" l="l"/>
            <a:pathLst>
              <a:path h="1679708" w="1733282">
                <a:moveTo>
                  <a:pt x="0" y="0"/>
                </a:moveTo>
                <a:lnTo>
                  <a:pt x="1733282" y="0"/>
                </a:lnTo>
                <a:lnTo>
                  <a:pt x="1733282" y="1679707"/>
                </a:lnTo>
                <a:lnTo>
                  <a:pt x="0" y="1679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233583" y="-90678"/>
            <a:ext cx="3537999" cy="1769000"/>
          </a:xfrm>
          <a:custGeom>
            <a:avLst/>
            <a:gdLst/>
            <a:ahLst/>
            <a:cxnLst/>
            <a:rect r="r" b="b" t="t" l="l"/>
            <a:pathLst>
              <a:path h="1769000" w="3537999">
                <a:moveTo>
                  <a:pt x="0" y="0"/>
                </a:moveTo>
                <a:lnTo>
                  <a:pt x="3537999" y="0"/>
                </a:lnTo>
                <a:lnTo>
                  <a:pt x="3537999" y="1769000"/>
                </a:lnTo>
                <a:lnTo>
                  <a:pt x="0" y="1769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27965" y="2121047"/>
            <a:ext cx="17245118" cy="488056"/>
            <a:chOff x="0" y="0"/>
            <a:chExt cx="22993490" cy="65074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50741" cy="650741"/>
            </a:xfrm>
            <a:custGeom>
              <a:avLst/>
              <a:gdLst/>
              <a:ahLst/>
              <a:cxnLst/>
              <a:rect r="r" b="b" t="t" l="l"/>
              <a:pathLst>
                <a:path h="650741" w="650741">
                  <a:moveTo>
                    <a:pt x="0" y="0"/>
                  </a:moveTo>
                  <a:lnTo>
                    <a:pt x="650741" y="0"/>
                  </a:lnTo>
                  <a:lnTo>
                    <a:pt x="650741" y="650741"/>
                  </a:lnTo>
                  <a:lnTo>
                    <a:pt x="0" y="6507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52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495555" y="-57150"/>
              <a:ext cx="22497935" cy="6874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95"/>
                </a:lnSpc>
              </a:pPr>
              <a:r>
                <a:rPr lang="en-US" sz="3139">
                  <a:solidFill>
                    <a:srgbClr val="000000"/>
                  </a:solidFill>
                  <a:latin typeface="Open Sans"/>
                </a:rPr>
                <a:t>O </a:t>
              </a:r>
              <a:r>
                <a:rPr lang="en-US" sz="3139">
                  <a:solidFill>
                    <a:srgbClr val="000000"/>
                  </a:solidFill>
                  <a:latin typeface="Open Sans Bold"/>
                </a:rPr>
                <a:t>fisiculturismo é</a:t>
              </a:r>
              <a:r>
                <a:rPr lang="en-US" sz="3139">
                  <a:solidFill>
                    <a:srgbClr val="000000"/>
                  </a:solidFill>
                  <a:latin typeface="Open Sans"/>
                </a:rPr>
                <a:t> uma modalidade esportiva que consiste no </a:t>
              </a:r>
              <a:r>
                <a:rPr lang="en-US" sz="3139">
                  <a:solidFill>
                    <a:srgbClr val="000000"/>
                  </a:solidFill>
                  <a:latin typeface="Open Sans Bold"/>
                </a:rPr>
                <a:t>aprimoramento corporal.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27965" y="3470114"/>
            <a:ext cx="17232070" cy="487687"/>
            <a:chOff x="0" y="0"/>
            <a:chExt cx="22976093" cy="65024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50249" cy="650249"/>
            </a:xfrm>
            <a:custGeom>
              <a:avLst/>
              <a:gdLst/>
              <a:ahLst/>
              <a:cxnLst/>
              <a:rect r="r" b="b" t="t" l="l"/>
              <a:pathLst>
                <a:path h="650249" w="650249">
                  <a:moveTo>
                    <a:pt x="0" y="0"/>
                  </a:moveTo>
                  <a:lnTo>
                    <a:pt x="650249" y="0"/>
                  </a:lnTo>
                  <a:lnTo>
                    <a:pt x="650249" y="650249"/>
                  </a:lnTo>
                  <a:lnTo>
                    <a:pt x="0" y="6502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52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495180" y="-57150"/>
              <a:ext cx="22480913" cy="6875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92"/>
                </a:lnSpc>
              </a:pPr>
              <a:r>
                <a:rPr lang="en-US" sz="3137">
                  <a:solidFill>
                    <a:srgbClr val="000000"/>
                  </a:solidFill>
                  <a:latin typeface="Open Sans"/>
                </a:rPr>
                <a:t>Dentro desta vertente do levantamento de peso,</a:t>
              </a:r>
              <a:r>
                <a:rPr lang="en-US" sz="3137">
                  <a:solidFill>
                    <a:srgbClr val="000000"/>
                  </a:solidFill>
                  <a:latin typeface="Open Sans Bold"/>
                </a:rPr>
                <a:t> passaram-se quatro grandes eras.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0" y="90676"/>
            <a:ext cx="3617564" cy="938024"/>
            <a:chOff x="0" y="0"/>
            <a:chExt cx="4823418" cy="1250699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1000590" y="372109"/>
              <a:ext cx="1970394" cy="766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42"/>
                </a:lnSpc>
              </a:pPr>
              <a:r>
                <a:rPr lang="en-US" sz="3459">
                  <a:solidFill>
                    <a:srgbClr val="000000"/>
                  </a:solidFill>
                  <a:latin typeface="Open Sans Bold"/>
                </a:rPr>
                <a:t>USCLE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-104775"/>
              <a:ext cx="1144054" cy="1355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660"/>
                </a:lnSpc>
              </a:pPr>
              <a:r>
                <a:rPr lang="en-US" sz="6185">
                  <a:solidFill>
                    <a:srgbClr val="FE2B43"/>
                  </a:solidFill>
                  <a:latin typeface="Open Sans Bold"/>
                </a:rPr>
                <a:t>M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3139546" y="-104775"/>
              <a:ext cx="758053" cy="1355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660"/>
                </a:lnSpc>
              </a:pPr>
              <a:r>
                <a:rPr lang="en-US" sz="6185">
                  <a:solidFill>
                    <a:srgbClr val="FF3131"/>
                  </a:solidFill>
                  <a:latin typeface="Open Sans Bold"/>
                </a:rPr>
                <a:t>R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3897598" y="372109"/>
              <a:ext cx="925820" cy="766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42"/>
                </a:lnSpc>
              </a:pPr>
              <a:r>
                <a:rPr lang="en-US" sz="3459">
                  <a:solidFill>
                    <a:srgbClr val="000000"/>
                  </a:solidFill>
                  <a:latin typeface="Open Sans Bold"/>
                </a:rPr>
                <a:t>ISE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7396101" y="8929885"/>
            <a:ext cx="37698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936226" y="669997"/>
            <a:ext cx="4415548" cy="1124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8"/>
              </a:lnSpc>
            </a:pPr>
            <a:r>
              <a:rPr lang="en-US" sz="6599">
                <a:solidFill>
                  <a:srgbClr val="FE2B43"/>
                </a:solidFill>
                <a:latin typeface="Open Sans Bold"/>
              </a:rPr>
              <a:t>Contexto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0" y="4281650"/>
            <a:ext cx="18288000" cy="6005350"/>
          </a:xfrm>
          <a:custGeom>
            <a:avLst/>
            <a:gdLst/>
            <a:ahLst/>
            <a:cxnLst/>
            <a:rect r="r" b="b" t="t" l="l"/>
            <a:pathLst>
              <a:path h="6005350" w="18288000">
                <a:moveTo>
                  <a:pt x="0" y="0"/>
                </a:moveTo>
                <a:lnTo>
                  <a:pt x="18288000" y="0"/>
                </a:lnTo>
                <a:lnTo>
                  <a:pt x="18288000" y="6005350"/>
                </a:lnTo>
                <a:lnTo>
                  <a:pt x="0" y="60053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4087" t="-125062" r="-9642" b="-53765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7258273" y="4256405"/>
            <a:ext cx="377145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E2B43"/>
                </a:solidFill>
                <a:latin typeface="Open Sans Bold"/>
              </a:rPr>
              <a:t>Era de ouro</a:t>
            </a:r>
          </a:p>
        </p:txBody>
      </p:sp>
    </p:spTree>
  </p:cSld>
  <p:clrMapOvr>
    <a:masterClrMapping/>
  </p:clrMapOvr>
  <p:transition spd="slow">
    <p:wipe dir="d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694940">
            <a:off x="16529460" y="8581204"/>
            <a:ext cx="1733282" cy="1679708"/>
          </a:xfrm>
          <a:custGeom>
            <a:avLst/>
            <a:gdLst/>
            <a:ahLst/>
            <a:cxnLst/>
            <a:rect r="r" b="b" t="t" l="l"/>
            <a:pathLst>
              <a:path h="1679708" w="1733282">
                <a:moveTo>
                  <a:pt x="0" y="0"/>
                </a:moveTo>
                <a:lnTo>
                  <a:pt x="1733282" y="0"/>
                </a:lnTo>
                <a:lnTo>
                  <a:pt x="1733282" y="1679707"/>
                </a:lnTo>
                <a:lnTo>
                  <a:pt x="0" y="1679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233583" y="-90678"/>
            <a:ext cx="3537999" cy="1769000"/>
          </a:xfrm>
          <a:custGeom>
            <a:avLst/>
            <a:gdLst/>
            <a:ahLst/>
            <a:cxnLst/>
            <a:rect r="r" b="b" t="t" l="l"/>
            <a:pathLst>
              <a:path h="1769000" w="3537999">
                <a:moveTo>
                  <a:pt x="0" y="0"/>
                </a:moveTo>
                <a:lnTo>
                  <a:pt x="3537999" y="0"/>
                </a:lnTo>
                <a:lnTo>
                  <a:pt x="3537999" y="1769000"/>
                </a:lnTo>
                <a:lnTo>
                  <a:pt x="0" y="1769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90676"/>
            <a:ext cx="3617564" cy="938024"/>
            <a:chOff x="0" y="0"/>
            <a:chExt cx="4823418" cy="1250699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1000590" y="372109"/>
              <a:ext cx="1970394" cy="766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42"/>
                </a:lnSpc>
              </a:pPr>
              <a:r>
                <a:rPr lang="en-US" sz="3459">
                  <a:solidFill>
                    <a:srgbClr val="000000"/>
                  </a:solidFill>
                  <a:latin typeface="Open Sans Bold"/>
                </a:rPr>
                <a:t>USCLE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104775"/>
              <a:ext cx="1144054" cy="1355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660"/>
                </a:lnSpc>
              </a:pPr>
              <a:r>
                <a:rPr lang="en-US" sz="6185">
                  <a:solidFill>
                    <a:srgbClr val="FE2B43"/>
                  </a:solidFill>
                  <a:latin typeface="Open Sans Bold"/>
                </a:rPr>
                <a:t>M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3139546" y="-104775"/>
              <a:ext cx="758053" cy="1355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660"/>
                </a:lnSpc>
              </a:pPr>
              <a:r>
                <a:rPr lang="en-US" sz="6185">
                  <a:solidFill>
                    <a:srgbClr val="FF3131"/>
                  </a:solidFill>
                  <a:latin typeface="Open Sans Bold"/>
                </a:rPr>
                <a:t>R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3897598" y="372109"/>
              <a:ext cx="925820" cy="766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42"/>
                </a:lnSpc>
              </a:pPr>
              <a:r>
                <a:rPr lang="en-US" sz="3459">
                  <a:solidFill>
                    <a:srgbClr val="000000"/>
                  </a:solidFill>
                  <a:latin typeface="Open Sans Bold"/>
                </a:rPr>
                <a:t>ISE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7396101" y="8929885"/>
            <a:ext cx="37698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36226" y="669997"/>
            <a:ext cx="4415548" cy="1124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8"/>
              </a:lnSpc>
            </a:pPr>
            <a:r>
              <a:rPr lang="en-US" sz="6599">
                <a:solidFill>
                  <a:srgbClr val="FE2B43"/>
                </a:solidFill>
                <a:latin typeface="Open Sans Bold"/>
              </a:rPr>
              <a:t>Contexto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535417" y="2373850"/>
            <a:ext cx="446573" cy="446573"/>
          </a:xfrm>
          <a:custGeom>
            <a:avLst/>
            <a:gdLst/>
            <a:ahLst/>
            <a:cxnLst/>
            <a:rect r="r" b="b" t="t" l="l"/>
            <a:pathLst>
              <a:path h="446573" w="446573">
                <a:moveTo>
                  <a:pt x="0" y="0"/>
                </a:moveTo>
                <a:lnTo>
                  <a:pt x="446573" y="0"/>
                </a:lnTo>
                <a:lnTo>
                  <a:pt x="446573" y="446574"/>
                </a:lnTo>
                <a:lnTo>
                  <a:pt x="0" y="4465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2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460166" y="1880917"/>
            <a:ext cx="9082830" cy="1671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45"/>
              </a:lnSpc>
            </a:pPr>
            <a:r>
              <a:rPr lang="en-US" sz="3175">
                <a:solidFill>
                  <a:srgbClr val="000000"/>
                </a:solidFill>
                <a:latin typeface="Open Sans Bold"/>
              </a:rPr>
              <a:t>Musculação, uma vertente do fisiculturismo</a:t>
            </a:r>
            <a:r>
              <a:rPr lang="en-US" sz="3175">
                <a:solidFill>
                  <a:srgbClr val="000000"/>
                </a:solidFill>
                <a:latin typeface="Open Sans"/>
              </a:rPr>
              <a:t> que tem como principal diferencial ser um exercício, uma prática, e</a:t>
            </a:r>
            <a:r>
              <a:rPr lang="en-US" sz="3175">
                <a:solidFill>
                  <a:srgbClr val="000000"/>
                </a:solidFill>
                <a:latin typeface="Open Sans Bold"/>
              </a:rPr>
              <a:t> não um esporte.</a:t>
            </a:r>
          </a:p>
        </p:txBody>
      </p:sp>
    </p:spTree>
  </p:cSld>
  <p:clrMapOvr>
    <a:masterClrMapping/>
  </p:clrMapOvr>
  <p:transition spd="fast">
    <p:wipe dir="d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694940">
            <a:off x="16529460" y="8581204"/>
            <a:ext cx="1733282" cy="1679708"/>
          </a:xfrm>
          <a:custGeom>
            <a:avLst/>
            <a:gdLst/>
            <a:ahLst/>
            <a:cxnLst/>
            <a:rect r="r" b="b" t="t" l="l"/>
            <a:pathLst>
              <a:path h="1679708" w="1733282">
                <a:moveTo>
                  <a:pt x="0" y="0"/>
                </a:moveTo>
                <a:lnTo>
                  <a:pt x="1733282" y="0"/>
                </a:lnTo>
                <a:lnTo>
                  <a:pt x="1733282" y="1679707"/>
                </a:lnTo>
                <a:lnTo>
                  <a:pt x="0" y="1679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233583" y="-90678"/>
            <a:ext cx="3537999" cy="1769000"/>
          </a:xfrm>
          <a:custGeom>
            <a:avLst/>
            <a:gdLst/>
            <a:ahLst/>
            <a:cxnLst/>
            <a:rect r="r" b="b" t="t" l="l"/>
            <a:pathLst>
              <a:path h="1769000" w="3537999">
                <a:moveTo>
                  <a:pt x="0" y="0"/>
                </a:moveTo>
                <a:lnTo>
                  <a:pt x="3537999" y="0"/>
                </a:lnTo>
                <a:lnTo>
                  <a:pt x="3537999" y="1769000"/>
                </a:lnTo>
                <a:lnTo>
                  <a:pt x="0" y="1769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90676"/>
            <a:ext cx="3617564" cy="938024"/>
            <a:chOff x="0" y="0"/>
            <a:chExt cx="4823418" cy="1250699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1000590" y="372109"/>
              <a:ext cx="1970394" cy="766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42"/>
                </a:lnSpc>
              </a:pPr>
              <a:r>
                <a:rPr lang="en-US" sz="3459">
                  <a:solidFill>
                    <a:srgbClr val="000000"/>
                  </a:solidFill>
                  <a:latin typeface="Open Sans Bold"/>
                </a:rPr>
                <a:t>USCLE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104775"/>
              <a:ext cx="1144054" cy="1355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660"/>
                </a:lnSpc>
              </a:pPr>
              <a:r>
                <a:rPr lang="en-US" sz="6185">
                  <a:solidFill>
                    <a:srgbClr val="FE2B43"/>
                  </a:solidFill>
                  <a:latin typeface="Open Sans Bold"/>
                </a:rPr>
                <a:t>M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3139546" y="-104775"/>
              <a:ext cx="758053" cy="1355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660"/>
                </a:lnSpc>
              </a:pPr>
              <a:r>
                <a:rPr lang="en-US" sz="6185">
                  <a:solidFill>
                    <a:srgbClr val="FF3131"/>
                  </a:solidFill>
                  <a:latin typeface="Open Sans Bold"/>
                </a:rPr>
                <a:t>R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3897598" y="372109"/>
              <a:ext cx="925820" cy="766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42"/>
                </a:lnSpc>
              </a:pPr>
              <a:r>
                <a:rPr lang="en-US" sz="3459">
                  <a:solidFill>
                    <a:srgbClr val="000000"/>
                  </a:solidFill>
                  <a:latin typeface="Open Sans Bold"/>
                </a:rPr>
                <a:t>ISE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7396101" y="8929885"/>
            <a:ext cx="37698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36226" y="669997"/>
            <a:ext cx="4415548" cy="1124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8"/>
              </a:lnSpc>
            </a:pPr>
            <a:r>
              <a:rPr lang="en-US" sz="6599">
                <a:solidFill>
                  <a:srgbClr val="FE2B43"/>
                </a:solidFill>
                <a:latin typeface="Open Sans Bold"/>
              </a:rPr>
              <a:t>Contexto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535417" y="4674447"/>
            <a:ext cx="446573" cy="446573"/>
          </a:xfrm>
          <a:custGeom>
            <a:avLst/>
            <a:gdLst/>
            <a:ahLst/>
            <a:cxnLst/>
            <a:rect r="r" b="b" t="t" l="l"/>
            <a:pathLst>
              <a:path h="446573" w="446573">
                <a:moveTo>
                  <a:pt x="0" y="0"/>
                </a:moveTo>
                <a:lnTo>
                  <a:pt x="446573" y="0"/>
                </a:lnTo>
                <a:lnTo>
                  <a:pt x="446573" y="446574"/>
                </a:lnTo>
                <a:lnTo>
                  <a:pt x="0" y="4465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2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383098" y="4104623"/>
            <a:ext cx="7531732" cy="1607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Open Sans"/>
              </a:rPr>
              <a:t>Atualmente, a musculação é </a:t>
            </a:r>
            <a:r>
              <a:rPr lang="en-US" sz="3100">
                <a:solidFill>
                  <a:srgbClr val="000000"/>
                </a:solidFill>
                <a:latin typeface="Open Sans Bold"/>
              </a:rPr>
              <a:t>praticada por 17,7% </a:t>
            </a:r>
            <a:r>
              <a:rPr lang="en-US" sz="3100">
                <a:solidFill>
                  <a:srgbClr val="000000"/>
                </a:solidFill>
                <a:latin typeface="Open Sans"/>
              </a:rPr>
              <a:t>da população mundial (aproximadamente 1.440 bilhão)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535417" y="2373850"/>
            <a:ext cx="446573" cy="446573"/>
          </a:xfrm>
          <a:custGeom>
            <a:avLst/>
            <a:gdLst/>
            <a:ahLst/>
            <a:cxnLst/>
            <a:rect r="r" b="b" t="t" l="l"/>
            <a:pathLst>
              <a:path h="446573" w="446573">
                <a:moveTo>
                  <a:pt x="0" y="0"/>
                </a:moveTo>
                <a:lnTo>
                  <a:pt x="446573" y="0"/>
                </a:lnTo>
                <a:lnTo>
                  <a:pt x="446573" y="446574"/>
                </a:lnTo>
                <a:lnTo>
                  <a:pt x="0" y="4465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2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460166" y="1880917"/>
            <a:ext cx="9082830" cy="1671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45"/>
              </a:lnSpc>
            </a:pPr>
            <a:r>
              <a:rPr lang="en-US" sz="3175">
                <a:solidFill>
                  <a:srgbClr val="000000"/>
                </a:solidFill>
                <a:latin typeface="Open Sans Bold"/>
              </a:rPr>
              <a:t>Musculação, uma vertente do fisiculturismo</a:t>
            </a:r>
            <a:r>
              <a:rPr lang="en-US" sz="3175">
                <a:solidFill>
                  <a:srgbClr val="000000"/>
                </a:solidFill>
                <a:latin typeface="Open Sans"/>
              </a:rPr>
              <a:t> que tem como principal diferencial ser um exercício, uma prática, e</a:t>
            </a:r>
            <a:r>
              <a:rPr lang="en-US" sz="3175">
                <a:solidFill>
                  <a:srgbClr val="000000"/>
                </a:solidFill>
                <a:latin typeface="Open Sans Bold"/>
              </a:rPr>
              <a:t> não um esporte.</a:t>
            </a:r>
          </a:p>
        </p:txBody>
      </p:sp>
    </p:spTree>
  </p:cSld>
  <p:clrMapOvr>
    <a:masterClrMapping/>
  </p:clrMapOvr>
  <p:transition spd="slow">
    <p:wipe dir="r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694940">
            <a:off x="16529460" y="8581204"/>
            <a:ext cx="1733282" cy="1679708"/>
          </a:xfrm>
          <a:custGeom>
            <a:avLst/>
            <a:gdLst/>
            <a:ahLst/>
            <a:cxnLst/>
            <a:rect r="r" b="b" t="t" l="l"/>
            <a:pathLst>
              <a:path h="1679708" w="1733282">
                <a:moveTo>
                  <a:pt x="0" y="0"/>
                </a:moveTo>
                <a:lnTo>
                  <a:pt x="1733282" y="0"/>
                </a:lnTo>
                <a:lnTo>
                  <a:pt x="1733282" y="1679707"/>
                </a:lnTo>
                <a:lnTo>
                  <a:pt x="0" y="1679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233583" y="-90678"/>
            <a:ext cx="3537999" cy="1769000"/>
          </a:xfrm>
          <a:custGeom>
            <a:avLst/>
            <a:gdLst/>
            <a:ahLst/>
            <a:cxnLst/>
            <a:rect r="r" b="b" t="t" l="l"/>
            <a:pathLst>
              <a:path h="1769000" w="3537999">
                <a:moveTo>
                  <a:pt x="0" y="0"/>
                </a:moveTo>
                <a:lnTo>
                  <a:pt x="3537999" y="0"/>
                </a:lnTo>
                <a:lnTo>
                  <a:pt x="3537999" y="1769000"/>
                </a:lnTo>
                <a:lnTo>
                  <a:pt x="0" y="1769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90676"/>
            <a:ext cx="3617564" cy="938024"/>
            <a:chOff x="0" y="0"/>
            <a:chExt cx="4823418" cy="1250699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1000590" y="372109"/>
              <a:ext cx="1970394" cy="766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42"/>
                </a:lnSpc>
              </a:pPr>
              <a:r>
                <a:rPr lang="en-US" sz="3459">
                  <a:solidFill>
                    <a:srgbClr val="000000"/>
                  </a:solidFill>
                  <a:latin typeface="Open Sans Bold"/>
                </a:rPr>
                <a:t>USCLE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104775"/>
              <a:ext cx="1144054" cy="1355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660"/>
                </a:lnSpc>
              </a:pPr>
              <a:r>
                <a:rPr lang="en-US" sz="6185">
                  <a:solidFill>
                    <a:srgbClr val="FE2B43"/>
                  </a:solidFill>
                  <a:latin typeface="Open Sans Bold"/>
                </a:rPr>
                <a:t>M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3139546" y="-104775"/>
              <a:ext cx="758053" cy="1355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660"/>
                </a:lnSpc>
              </a:pPr>
              <a:r>
                <a:rPr lang="en-US" sz="6185">
                  <a:solidFill>
                    <a:srgbClr val="FF3131"/>
                  </a:solidFill>
                  <a:latin typeface="Open Sans Bold"/>
                </a:rPr>
                <a:t>R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3897598" y="372109"/>
              <a:ext cx="925820" cy="766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42"/>
                </a:lnSpc>
              </a:pPr>
              <a:r>
                <a:rPr lang="en-US" sz="3459">
                  <a:solidFill>
                    <a:srgbClr val="000000"/>
                  </a:solidFill>
                  <a:latin typeface="Open Sans Bold"/>
                </a:rPr>
                <a:t>ISE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7396101" y="8929885"/>
            <a:ext cx="37698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36226" y="669997"/>
            <a:ext cx="4415548" cy="1124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8"/>
              </a:lnSpc>
            </a:pPr>
            <a:r>
              <a:rPr lang="en-US" sz="6599">
                <a:solidFill>
                  <a:srgbClr val="FE2B43"/>
                </a:solidFill>
                <a:latin typeface="Open Sans Bold"/>
              </a:rPr>
              <a:t>Contexto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312130" y="3226248"/>
            <a:ext cx="446573" cy="446573"/>
          </a:xfrm>
          <a:custGeom>
            <a:avLst/>
            <a:gdLst/>
            <a:ahLst/>
            <a:cxnLst/>
            <a:rect r="r" b="b" t="t" l="l"/>
            <a:pathLst>
              <a:path h="446573" w="446573">
                <a:moveTo>
                  <a:pt x="0" y="0"/>
                </a:moveTo>
                <a:lnTo>
                  <a:pt x="446573" y="0"/>
                </a:lnTo>
                <a:lnTo>
                  <a:pt x="446573" y="446574"/>
                </a:lnTo>
                <a:lnTo>
                  <a:pt x="0" y="4465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2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2603456"/>
            <a:ext cx="9255432" cy="1635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Open Sans"/>
              </a:rPr>
              <a:t>O aprimoramento corporal é um processo delicado e complicado. Pode-se afirmar que seu</a:t>
            </a:r>
            <a:r>
              <a:rPr lang="en-US" sz="3129">
                <a:solidFill>
                  <a:srgbClr val="000000"/>
                </a:solidFill>
                <a:latin typeface="Open Sans Bold"/>
              </a:rPr>
              <a:t> principal problema é a desinformação.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39238" y="3576956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5162389"/>
            <a:ext cx="6437345" cy="1064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Open Sans Bold"/>
              </a:rPr>
              <a:t>Desinformação nutricional e desinformação de execução.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312130" y="5499807"/>
            <a:ext cx="446573" cy="446573"/>
          </a:xfrm>
          <a:custGeom>
            <a:avLst/>
            <a:gdLst/>
            <a:ahLst/>
            <a:cxnLst/>
            <a:rect r="r" b="b" t="t" l="l"/>
            <a:pathLst>
              <a:path h="446573" w="446573">
                <a:moveTo>
                  <a:pt x="0" y="0"/>
                </a:moveTo>
                <a:lnTo>
                  <a:pt x="446573" y="0"/>
                </a:lnTo>
                <a:lnTo>
                  <a:pt x="446573" y="446573"/>
                </a:lnTo>
                <a:lnTo>
                  <a:pt x="0" y="4465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2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med">
    <p:wipe dir="r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694940">
            <a:off x="16529460" y="8581204"/>
            <a:ext cx="1733282" cy="1679708"/>
          </a:xfrm>
          <a:custGeom>
            <a:avLst/>
            <a:gdLst/>
            <a:ahLst/>
            <a:cxnLst/>
            <a:rect r="r" b="b" t="t" l="l"/>
            <a:pathLst>
              <a:path h="1679708" w="1733282">
                <a:moveTo>
                  <a:pt x="0" y="0"/>
                </a:moveTo>
                <a:lnTo>
                  <a:pt x="1733282" y="0"/>
                </a:lnTo>
                <a:lnTo>
                  <a:pt x="1733282" y="1679707"/>
                </a:lnTo>
                <a:lnTo>
                  <a:pt x="0" y="1679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233583" y="-90678"/>
            <a:ext cx="3537999" cy="1769000"/>
          </a:xfrm>
          <a:custGeom>
            <a:avLst/>
            <a:gdLst/>
            <a:ahLst/>
            <a:cxnLst/>
            <a:rect r="r" b="b" t="t" l="l"/>
            <a:pathLst>
              <a:path h="1769000" w="3537999">
                <a:moveTo>
                  <a:pt x="0" y="0"/>
                </a:moveTo>
                <a:lnTo>
                  <a:pt x="3537999" y="0"/>
                </a:lnTo>
                <a:lnTo>
                  <a:pt x="3537999" y="1769000"/>
                </a:lnTo>
                <a:lnTo>
                  <a:pt x="0" y="1769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90676"/>
            <a:ext cx="3617564" cy="938024"/>
            <a:chOff x="0" y="0"/>
            <a:chExt cx="4823418" cy="1250699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1000590" y="372109"/>
              <a:ext cx="1970394" cy="766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42"/>
                </a:lnSpc>
              </a:pPr>
              <a:r>
                <a:rPr lang="en-US" sz="3459">
                  <a:solidFill>
                    <a:srgbClr val="000000"/>
                  </a:solidFill>
                  <a:latin typeface="Open Sans Bold"/>
                </a:rPr>
                <a:t>USCLE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104775"/>
              <a:ext cx="1144054" cy="1355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660"/>
                </a:lnSpc>
              </a:pPr>
              <a:r>
                <a:rPr lang="en-US" sz="6185">
                  <a:solidFill>
                    <a:srgbClr val="FE2B43"/>
                  </a:solidFill>
                  <a:latin typeface="Open Sans Bold"/>
                </a:rPr>
                <a:t>M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3139546" y="-104775"/>
              <a:ext cx="758053" cy="1355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660"/>
                </a:lnSpc>
              </a:pPr>
              <a:r>
                <a:rPr lang="en-US" sz="6185">
                  <a:solidFill>
                    <a:srgbClr val="FF3131"/>
                  </a:solidFill>
                  <a:latin typeface="Open Sans Bold"/>
                </a:rPr>
                <a:t>R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3897598" y="372109"/>
              <a:ext cx="925820" cy="766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42"/>
                </a:lnSpc>
              </a:pPr>
              <a:r>
                <a:rPr lang="en-US" sz="3459">
                  <a:solidFill>
                    <a:srgbClr val="000000"/>
                  </a:solidFill>
                  <a:latin typeface="Open Sans Bold"/>
                </a:rPr>
                <a:t>ISE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7396101" y="8929885"/>
            <a:ext cx="37698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36226" y="669997"/>
            <a:ext cx="4415548" cy="1124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8"/>
              </a:lnSpc>
            </a:pPr>
            <a:r>
              <a:rPr lang="en-US" sz="6599">
                <a:solidFill>
                  <a:srgbClr val="FE2B43"/>
                </a:solidFill>
                <a:latin typeface="Open Sans Bold"/>
              </a:rPr>
              <a:t>Objetivo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673433" y="3461110"/>
            <a:ext cx="12941134" cy="550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O presente projeto tem o objetivo de </a:t>
            </a:r>
            <a:r>
              <a:rPr lang="en-US" sz="5199">
                <a:solidFill>
                  <a:srgbClr val="000000"/>
                </a:solidFill>
                <a:latin typeface="Open Sans Bold"/>
              </a:rPr>
              <a:t>auxiliar os iniciantes de musculação</a:t>
            </a:r>
            <a:r>
              <a:rPr lang="en-US" sz="5199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5199">
                <a:solidFill>
                  <a:srgbClr val="000000"/>
                </a:solidFill>
                <a:latin typeface="Open Sans Bold"/>
              </a:rPr>
              <a:t>fornecendo conhecimento básico sobre a atividade física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 através de um jogo clicker.</a:t>
            </a:r>
          </a:p>
          <a:p>
            <a:pPr algn="ctr">
              <a:lnSpc>
                <a:spcPts val="7279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694940">
            <a:off x="16529460" y="8581204"/>
            <a:ext cx="1733282" cy="1679708"/>
          </a:xfrm>
          <a:custGeom>
            <a:avLst/>
            <a:gdLst/>
            <a:ahLst/>
            <a:cxnLst/>
            <a:rect r="r" b="b" t="t" l="l"/>
            <a:pathLst>
              <a:path h="1679708" w="1733282">
                <a:moveTo>
                  <a:pt x="0" y="0"/>
                </a:moveTo>
                <a:lnTo>
                  <a:pt x="1733282" y="0"/>
                </a:lnTo>
                <a:lnTo>
                  <a:pt x="1733282" y="1679707"/>
                </a:lnTo>
                <a:lnTo>
                  <a:pt x="0" y="1679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233583" y="-90678"/>
            <a:ext cx="3537999" cy="1769000"/>
          </a:xfrm>
          <a:custGeom>
            <a:avLst/>
            <a:gdLst/>
            <a:ahLst/>
            <a:cxnLst/>
            <a:rect r="r" b="b" t="t" l="l"/>
            <a:pathLst>
              <a:path h="1769000" w="3537999">
                <a:moveTo>
                  <a:pt x="0" y="0"/>
                </a:moveTo>
                <a:lnTo>
                  <a:pt x="3537999" y="0"/>
                </a:lnTo>
                <a:lnTo>
                  <a:pt x="3537999" y="1769000"/>
                </a:lnTo>
                <a:lnTo>
                  <a:pt x="0" y="1769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90676"/>
            <a:ext cx="3617564" cy="938024"/>
            <a:chOff x="0" y="0"/>
            <a:chExt cx="4823418" cy="1250699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1000590" y="372109"/>
              <a:ext cx="1970394" cy="766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42"/>
                </a:lnSpc>
              </a:pPr>
              <a:r>
                <a:rPr lang="en-US" sz="3459">
                  <a:solidFill>
                    <a:srgbClr val="000000"/>
                  </a:solidFill>
                  <a:latin typeface="Open Sans Bold"/>
                </a:rPr>
                <a:t>USCLE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104775"/>
              <a:ext cx="1144054" cy="1355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660"/>
                </a:lnSpc>
              </a:pPr>
              <a:r>
                <a:rPr lang="en-US" sz="6185">
                  <a:solidFill>
                    <a:srgbClr val="FE2B43"/>
                  </a:solidFill>
                  <a:latin typeface="Open Sans Bold"/>
                </a:rPr>
                <a:t>M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3139546" y="-104775"/>
              <a:ext cx="758053" cy="1355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660"/>
                </a:lnSpc>
              </a:pPr>
              <a:r>
                <a:rPr lang="en-US" sz="6185">
                  <a:solidFill>
                    <a:srgbClr val="FF3131"/>
                  </a:solidFill>
                  <a:latin typeface="Open Sans Bold"/>
                </a:rPr>
                <a:t>R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3897598" y="372109"/>
              <a:ext cx="925820" cy="766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42"/>
                </a:lnSpc>
              </a:pPr>
              <a:r>
                <a:rPr lang="en-US" sz="3459">
                  <a:solidFill>
                    <a:srgbClr val="000000"/>
                  </a:solidFill>
                  <a:latin typeface="Open Sans Bold"/>
                </a:rPr>
                <a:t>ISE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7396101" y="8929885"/>
            <a:ext cx="37698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6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561007" y="669997"/>
            <a:ext cx="5165985" cy="1124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8"/>
              </a:lnSpc>
            </a:pPr>
            <a:r>
              <a:rPr lang="en-US" sz="6599">
                <a:solidFill>
                  <a:srgbClr val="FE2B43"/>
                </a:solidFill>
                <a:latin typeface="Open Sans Bold"/>
              </a:rPr>
              <a:t>Justificativa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673433" y="2126102"/>
            <a:ext cx="12941134" cy="725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000000"/>
                </a:solidFill>
                <a:latin typeface="Open Sans Bold"/>
              </a:rPr>
              <a:t>Tornar os praticantes de musculação mais informados </a:t>
            </a:r>
            <a:r>
              <a:rPr lang="en-US" sz="4600">
                <a:solidFill>
                  <a:srgbClr val="000000"/>
                </a:solidFill>
                <a:latin typeface="Open Sans"/>
              </a:rPr>
              <a:t>a respeito das peculiaridades da atividade física </a:t>
            </a:r>
            <a:r>
              <a:rPr lang="en-US" sz="4600">
                <a:solidFill>
                  <a:srgbClr val="000000"/>
                </a:solidFill>
                <a:latin typeface="Open Sans Bold"/>
              </a:rPr>
              <a:t>pode trazer</a:t>
            </a:r>
            <a:r>
              <a:rPr lang="en-US" sz="4600">
                <a:solidFill>
                  <a:srgbClr val="000000"/>
                </a:solidFill>
                <a:latin typeface="Open Sans"/>
              </a:rPr>
              <a:t> consigo diversos </a:t>
            </a:r>
            <a:r>
              <a:rPr lang="en-US" sz="4600">
                <a:solidFill>
                  <a:srgbClr val="000000"/>
                </a:solidFill>
                <a:latin typeface="Open Sans Bold"/>
              </a:rPr>
              <a:t>benefícios </a:t>
            </a:r>
            <a:r>
              <a:rPr lang="en-US" sz="4600">
                <a:solidFill>
                  <a:srgbClr val="000000"/>
                </a:solidFill>
                <a:latin typeface="Open Sans"/>
              </a:rPr>
              <a:t>aos praticantes, dentre eles estão: </a:t>
            </a:r>
            <a:r>
              <a:rPr lang="en-US" sz="4600">
                <a:solidFill>
                  <a:srgbClr val="000000"/>
                </a:solidFill>
                <a:latin typeface="Open Sans Bold"/>
              </a:rPr>
              <a:t>aceleração da evolução física, aumento do desempenho físico, diminuição do risco de lesões e melhoria da saúde do indivíduo em todas as áreas.</a:t>
            </a:r>
            <a:r>
              <a:rPr lang="en-US" sz="4600">
                <a:solidFill>
                  <a:srgbClr val="000000"/>
                </a:solidFill>
                <a:latin typeface="Open Sans"/>
              </a:rPr>
              <a:t> </a:t>
            </a:r>
          </a:p>
          <a:p>
            <a:pPr algn="ctr">
              <a:lnSpc>
                <a:spcPts val="6440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DAF1ZP-hd0w</dc:identifier>
  <dcterms:modified xsi:type="dcterms:W3CDTF">2011-08-01T06:04:30Z</dcterms:modified>
  <cp:revision>1</cp:revision>
  <dc:title>M</dc:title>
</cp:coreProperties>
</file>