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62" r:id="rId4"/>
    <p:sldId id="260" r:id="rId5"/>
    <p:sldId id="258" r:id="rId6"/>
    <p:sldId id="259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88951" y="1576496"/>
            <a:ext cx="8453120" cy="106121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Projeto de Pesquisa: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88951" y="2740773"/>
            <a:ext cx="100584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smtClean="0"/>
              <a:t>framework</a:t>
            </a:r>
            <a:r>
              <a:rPr lang="pt-BR" smtClean="0"/>
              <a:t> para jogos de corrida em </a:t>
            </a:r>
            <a:r>
              <a:rPr lang="pt-BR" i="1" smtClean="0"/>
              <a:t>Android</a:t>
            </a:r>
            <a:r>
              <a:rPr lang="pt-BR" smtClean="0"/>
              <a:t> com Lógica Paraconsistente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66957" y="586338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Paulista - UNIP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86338"/>
            <a:ext cx="2614548" cy="77176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66957" y="1044646"/>
            <a:ext cx="57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Trabalho de Conclusão de Curso em Ciência da Computação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64727" y="3502757"/>
            <a:ext cx="41173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CAIQUE SANTOS AMARAL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GABRIEL YMAMURA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JEFERSON FEREIRA SILVA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NILTON </a:t>
            </a:r>
            <a:r>
              <a:rPr lang="pt-BR" b="1" smtClean="0">
                <a:latin typeface="Arial" panose="020B0604020202020204" pitchFamily="34" charset="0"/>
                <a:cs typeface="Arial" panose="020B0604020202020204" pitchFamily="34" charset="0"/>
              </a:rPr>
              <a:t>LUCIO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CORREIA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RODOLFO GONÇALVES MACHADO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02351" y="555345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São Paulo, Junho de 2016</a:t>
            </a:r>
          </a:p>
        </p:txBody>
      </p:sp>
    </p:spTree>
    <p:extLst>
      <p:ext uri="{BB962C8B-B14F-4D97-AF65-F5344CB8AC3E}">
        <p14:creationId xmlns:p14="http://schemas.microsoft.com/office/powerpoint/2010/main" val="29106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Próximas Etapas</a:t>
            </a:r>
          </a:p>
        </p:txBody>
      </p:sp>
    </p:spTree>
    <p:extLst>
      <p:ext uri="{BB962C8B-B14F-4D97-AF65-F5344CB8AC3E}">
        <p14:creationId xmlns:p14="http://schemas.microsoft.com/office/powerpoint/2010/main" val="36878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Introdução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97280" y="2825392"/>
            <a:ext cx="5989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55" y="18970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6002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55" y="1993900"/>
            <a:ext cx="4022725" cy="3893185"/>
          </a:xfrm>
        </p:spPr>
      </p:pic>
      <p:sp>
        <p:nvSpPr>
          <p:cNvPr id="6" name="CaixaDeTexto 5"/>
          <p:cNvSpPr txBox="1"/>
          <p:nvPr/>
        </p:nvSpPr>
        <p:spPr>
          <a:xfrm>
            <a:off x="1097280" y="2825392"/>
            <a:ext cx="5989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Inteligência Artificial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Paraconsistente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 Paraconsistente de Decisão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a LPA dentro de um jogo de corrida, para tomada de decisões.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16" y="2616474"/>
            <a:ext cx="3307384" cy="32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67905" y="6446106"/>
            <a:ext cx="6837590" cy="273503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7280" y="1845734"/>
            <a:ext cx="5328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Entre os objetivos específicos estão:</a:t>
            </a:r>
          </a:p>
          <a:p>
            <a:endParaRPr lang="pt-BR" sz="2400" dirty="0" smtClean="0"/>
          </a:p>
          <a:p>
            <a:r>
              <a:rPr lang="pt-BR" sz="2400" dirty="0" smtClean="0"/>
              <a:t>Lógica</a:t>
            </a:r>
          </a:p>
          <a:p>
            <a:endParaRPr lang="pt-BR" sz="2400" dirty="0" smtClean="0"/>
          </a:p>
          <a:p>
            <a:r>
              <a:rPr lang="pt-BR" sz="2400" dirty="0" smtClean="0"/>
              <a:t>Inteligência</a:t>
            </a:r>
          </a:p>
          <a:p>
            <a:endParaRPr lang="pt-BR" sz="2400" dirty="0" smtClean="0"/>
          </a:p>
          <a:p>
            <a:r>
              <a:rPr lang="pt-BR" sz="2400" dirty="0" smtClean="0"/>
              <a:t>Tecnologias</a:t>
            </a:r>
          </a:p>
          <a:p>
            <a:endParaRPr lang="pt-BR" sz="2400" dirty="0" smtClean="0"/>
          </a:p>
          <a:p>
            <a:r>
              <a:rPr lang="pt-BR" sz="2400" dirty="0" smtClean="0"/>
              <a:t>Jogos</a:t>
            </a:r>
            <a:endParaRPr lang="pt-BR" sz="2400" dirty="0"/>
          </a:p>
        </p:txBody>
      </p:sp>
      <p:pic>
        <p:nvPicPr>
          <p:cNvPr id="1026" name="Picture 2" descr="http://images.freeimages.com/images/previews/1a5/chess-10586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2642689"/>
            <a:ext cx="4273494" cy="28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642689"/>
            <a:ext cx="3175000" cy="317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47" y="2336696"/>
            <a:ext cx="3632200" cy="3632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117649"/>
            <a:ext cx="3851247" cy="38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Fundamentação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97280" y="2622192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LPA: Associa mais valores além de falso e verdadeiro, utilizando grau de incerteza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MPD: Este método consiste na identificação de fatores, valoração dos mesmos pelos especialistas e qual a indicação destes fatores(peso).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Android: </a:t>
            </a:r>
            <a:r>
              <a:rPr lang="pt-BR" sz="2400" dirty="0" smtClean="0"/>
              <a:t>É </a:t>
            </a:r>
            <a:r>
              <a:rPr lang="pt-BR" sz="2400" dirty="0"/>
              <a:t>uma plataforma para tecnologia móvel </a:t>
            </a:r>
            <a:r>
              <a:rPr lang="pt-BR" sz="2400" dirty="0" smtClean="0"/>
              <a:t>completa.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Fundamentação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36980" y="2545992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considerado uma estrutura, que está interligada em outro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oferecendo recursos para que esse apresente melhorias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Jogo: Um jogo consiste de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três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partes: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enredo ou trama, motor (ou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game engine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e interface interativa (ou interface gráfica).</a:t>
            </a:r>
          </a:p>
        </p:txBody>
      </p:sp>
    </p:spTree>
    <p:extLst>
      <p:ext uri="{BB962C8B-B14F-4D97-AF65-F5344CB8AC3E}">
        <p14:creationId xmlns:p14="http://schemas.microsoft.com/office/powerpoint/2010/main" val="13026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Próximas etapas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97280" y="2266592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Término da pesquisa bibliográfica.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dos fatores que serão utilizados para o MPD.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Inicio da arquitetura do framework.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do framework.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Protótipo para demonstração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21027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231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Retrospectiva</vt:lpstr>
      <vt:lpstr>Apresentação do PowerPoint</vt:lpstr>
      <vt:lpstr>Agenda</vt:lpstr>
      <vt:lpstr>Introdução</vt:lpstr>
      <vt:lpstr>Introdução</vt:lpstr>
      <vt:lpstr>Objetivo Geral</vt:lpstr>
      <vt:lpstr>Objetivos Específicos</vt:lpstr>
      <vt:lpstr>Fundamentação</vt:lpstr>
      <vt:lpstr>Fundamentação</vt:lpstr>
      <vt:lpstr>Próximas etapas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Pesquisa:</dc:title>
  <dc:creator>Windows User</dc:creator>
  <cp:lastModifiedBy>Windows User</cp:lastModifiedBy>
  <cp:revision>11</cp:revision>
  <dcterms:created xsi:type="dcterms:W3CDTF">2016-06-04T23:39:20Z</dcterms:created>
  <dcterms:modified xsi:type="dcterms:W3CDTF">2016-06-05T01:36:42Z</dcterms:modified>
</cp:coreProperties>
</file>