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88D99-F270-4EEC-A598-76D401015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075705-8C5D-4AC9-8A18-7BEB072A3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6552A-F12B-4090-B33D-E54A4770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8F9FB-2AE3-471B-A740-A833DBAD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834EB-CCE6-43CE-A088-4BD1D0AB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18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D457B-0526-4D7E-8FF2-394B50B1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F5D66B-C1A9-4AE7-91A5-3504CC61C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9B1E4-2768-4127-BF7B-11BCF59E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FAF29-C78D-4728-9798-106F3AF0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82A70-8FC7-4471-A16C-08A8FFB0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2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F4F55D-69AB-4698-A8C0-45918F260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7FC4A4-A127-413A-BDA5-9EC6D0D2B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06920-FDCD-4758-9111-E1E34067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69987-1510-4A3D-9809-217F99C6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3896A2-C13E-4E00-BEF6-5E9879FD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326E7-A83C-4FAB-8747-FE92E214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D0C15-47C8-4060-BEB0-D4BEBB9ED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7130C-2DE1-4075-8656-3BF1DA06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0EAE44-002F-43B0-A091-CD4BE809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222298-6709-4DA7-9CA1-0CB5D6E2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8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F6D85-777A-4AB0-88CD-B8F47C7A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11FDF3-D5B6-49D7-B1BA-1CCB31A47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25442-122C-4254-AB7A-02010BAA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16ED1-F41B-4AD7-A7B2-7B02BCD6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B2FB2-E716-4824-811C-F93FBB54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99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D3A30-A934-4338-98D9-6977A171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2EAA9-0AD3-48F1-AC4F-012DCC898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012414-3682-45B5-B9A5-E51CE7706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5FCA4B-0869-470A-9272-1CBE79C7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88669A-F896-4B58-9B80-86166599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C3ADA6-6850-4BAC-8552-80B8CB44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8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431B6-6389-46CD-949C-EB9E563B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95D2E8-F92A-470D-999A-0D1FFF871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1E3594-682B-42ED-8A1A-D892A6ED4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AEFA58-65EF-4B8D-A8F2-CFA67CCC0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8493EC-96E8-4AE0-8761-43D350F87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0E6618-32E7-433B-A91F-69DDEAC1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94A322-BB1A-4C27-A934-1ECA6A98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5D90EF-C526-4243-AE9E-062A384F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7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957D1-9260-418E-BEDF-003C025A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B1C1A5-BC92-4328-B1D7-22848892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DB2BC7-E69B-44E1-BB0C-07935E36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565CC8-FA24-49ED-982B-79A3D8ED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17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F5F8FC-CDA9-45CE-91A0-F8F31415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A90A6C-D0FA-464B-8707-E6F1DFB86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2AA5C2-1683-4347-A142-EF10F961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1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202DE-EEAE-4727-BBE5-A7B1AC015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0ED19-4A70-4774-9390-78875086F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11ABF3-4759-4B9A-AE51-7897F5672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5E09D9-E9DA-4C43-AE66-7123F8AE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6A284-EBE9-4F9D-ADC3-4924EE81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6F5E0-8673-4F0C-AD87-E26B5170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85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B7A66-D488-4A11-BE5C-D5871633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CE4E90-A1BA-40ED-8F83-FCBB49072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935E6B-6EDE-4F7F-A677-39EDB6F0F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E47CDD-01DF-4EB4-B3FB-89F30AFA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3D431-12EC-489D-BAC0-E9309254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3FC790-72D6-4AEB-A418-0BD85084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88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873986-0E43-4EFB-8445-1F2FEE0E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2F2BB5-EBE9-402B-883F-4059EB7C4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5DB7D-9E23-4F74-96A1-8D7C056F9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1D9A-4B66-4954-B296-D99B0B8C0927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7AEDD-2BF7-4D56-A8EB-66F6FCC00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E871E-9A24-4504-A26E-6CB880F16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41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F25D40E-6C3F-48FB-A92D-5DB73CF0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71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Myriad Pro" panose="020B0503030403020204" pitchFamily="34" charset="0"/>
              </a:rPr>
              <a:t>Performance</a:t>
            </a:r>
            <a:endParaRPr lang="zh-CN" altLang="en-US" sz="5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52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C3BDA-335D-41FD-A012-E1E65BCF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Myriad Pro" panose="020B0503030403020204" pitchFamily="34" charset="0"/>
              </a:rPr>
              <a:t>Performance</a:t>
            </a:r>
            <a:endParaRPr lang="zh-CN" altLang="en-US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DD1976-B53F-4603-862B-0610E0DE2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487705" y="1978025"/>
            <a:ext cx="5661212" cy="4351338"/>
          </a:xfrm>
        </p:spPr>
        <p:txBody>
          <a:bodyPr vert="horz"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Myriad Pro" panose="020B0503030403020204" pitchFamily="34" charset="0"/>
              </a:rPr>
              <a:t>server-side rendering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Myriad Pro" panose="020B0503030403020204" pitchFamily="34" charset="0"/>
              </a:rPr>
              <a:t>lazy loading images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Myriad Pro" panose="020B0503030403020204" pitchFamily="34" charset="0"/>
              </a:rPr>
              <a:t>code splitting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Myriad Pro" panose="020B0503030403020204" pitchFamily="34" charset="0"/>
              </a:rPr>
              <a:t>代码压缩</a:t>
            </a:r>
            <a:endParaRPr lang="en-US" altLang="zh-CN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Myriad Pro" panose="020B0503030403020204" pitchFamily="34" charset="0"/>
              </a:rPr>
              <a:t>tree shaking</a:t>
            </a:r>
          </a:p>
          <a:p>
            <a:endParaRPr lang="zh-CN" altLang="en-US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7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04D186C-7E8C-4B1A-8DD8-9ECDE82B1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7131"/>
            <a:ext cx="9144000" cy="72724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yriad Pro" panose="020B0503030403020204" pitchFamily="34" charset="0"/>
              </a:rPr>
              <a:t>加载时性能</a:t>
            </a:r>
          </a:p>
        </p:txBody>
      </p:sp>
      <p:pic>
        <p:nvPicPr>
          <p:cNvPr id="1026" name="Picture 2" descr="渲染性能 | Web | Google Developers">
            <a:extLst>
              <a:ext uri="{FF2B5EF4-FFF2-40B4-BE49-F238E27FC236}">
                <a16:creationId xmlns:a16="http://schemas.microsoft.com/office/drawing/2014/main" id="{E710C6CC-89B4-42E5-845B-F3FD460CB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97" y="2011363"/>
            <a:ext cx="104108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30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ime to Interactive - Calibre">
            <a:extLst>
              <a:ext uri="{FF2B5EF4-FFF2-40B4-BE49-F238E27FC236}">
                <a16:creationId xmlns:a16="http://schemas.microsoft.com/office/drawing/2014/main" id="{2D462A34-6D53-4EE3-A1A8-8D3D7623D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1364"/>
            <a:ext cx="8944482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404D186C-7E8C-4B1A-8DD8-9ECDE82B1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206" y="5565978"/>
            <a:ext cx="9144000" cy="72724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yriad Pro" panose="020B0503030403020204" pitchFamily="34" charset="0"/>
              </a:rPr>
              <a:t>可交互的时间</a:t>
            </a:r>
          </a:p>
        </p:txBody>
      </p:sp>
    </p:spTree>
    <p:extLst>
      <p:ext uri="{BB962C8B-B14F-4D97-AF65-F5344CB8AC3E}">
        <p14:creationId xmlns:p14="http://schemas.microsoft.com/office/powerpoint/2010/main" val="272185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4EFA7-FE6C-4CE2-B7B5-EBDE23A2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12491-60E2-464E-AA3D-A5CE93E54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00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12</Words>
  <Application>Microsoft Office PowerPoint</Application>
  <PresentationFormat>宽屏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Myriad Pro</vt:lpstr>
      <vt:lpstr>Office 主题​​</vt:lpstr>
      <vt:lpstr>Performance</vt:lpstr>
      <vt:lpstr>Performance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</dc:title>
  <dc:creator>T155633</dc:creator>
  <cp:lastModifiedBy>T155633</cp:lastModifiedBy>
  <cp:revision>7</cp:revision>
  <dcterms:created xsi:type="dcterms:W3CDTF">2020-06-28T09:20:13Z</dcterms:created>
  <dcterms:modified xsi:type="dcterms:W3CDTF">2020-06-28T11:52:32Z</dcterms:modified>
</cp:coreProperties>
</file>