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8" r:id="rId3"/>
    <p:sldId id="260" r:id="rId4"/>
    <p:sldId id="265" r:id="rId5"/>
    <p:sldId id="325" r:id="rId6"/>
    <p:sldId id="329" r:id="rId7"/>
    <p:sldId id="330" r:id="rId8"/>
    <p:sldId id="331" r:id="rId9"/>
    <p:sldId id="332" r:id="rId10"/>
    <p:sldId id="334" r:id="rId11"/>
    <p:sldId id="336" r:id="rId12"/>
    <p:sldId id="333" r:id="rId13"/>
    <p:sldId id="338" r:id="rId14"/>
    <p:sldId id="337" r:id="rId15"/>
    <p:sldId id="326" r:id="rId16"/>
    <p:sldId id="327" r:id="rId17"/>
    <p:sldId id="328" r:id="rId18"/>
    <p:sldId id="319" r:id="rId19"/>
    <p:sldId id="278" r:id="rId20"/>
    <p:sldId id="320" r:id="rId21"/>
    <p:sldId id="284" r:id="rId22"/>
    <p:sldId id="298" r:id="rId23"/>
    <p:sldId id="285" r:id="rId24"/>
    <p:sldId id="286" r:id="rId25"/>
    <p:sldId id="304" r:id="rId26"/>
    <p:sldId id="299" r:id="rId27"/>
    <p:sldId id="315" r:id="rId28"/>
    <p:sldId id="316" r:id="rId29"/>
    <p:sldId id="317" r:id="rId30"/>
    <p:sldId id="318" r:id="rId31"/>
    <p:sldId id="323" r:id="rId32"/>
    <p:sldId id="302" r:id="rId33"/>
    <p:sldId id="321" r:id="rId34"/>
    <p:sldId id="339" r:id="rId35"/>
    <p:sldId id="322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88" autoAdjust="0"/>
  </p:normalViewPr>
  <p:slideViewPr>
    <p:cSldViewPr>
      <p:cViewPr varScale="1">
        <p:scale>
          <a:sx n="57" d="100"/>
          <a:sy n="57" d="100"/>
        </p:scale>
        <p:origin x="-17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F9EBDC-334C-8248-BAAD-CE8C22DE942B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C36557-ACA8-564C-B6BA-247E009D3F16}">
      <dgm:prSet phldrT="[Text]"/>
      <dgm:spPr/>
      <dgm:t>
        <a:bodyPr/>
        <a:lstStyle/>
        <a:p>
          <a:r>
            <a:rPr lang="en-US" altLang="zh-CN" dirty="0" err="1" smtClean="0"/>
            <a:t>LinearLayout</a:t>
          </a:r>
          <a:r>
            <a:rPr lang="zh-CN" altLang="en-US" dirty="0" smtClean="0"/>
            <a:t> </a:t>
          </a:r>
          <a:r>
            <a:rPr lang="en-US" altLang="zh-CN" dirty="0" smtClean="0"/>
            <a:t>(Vertical)</a:t>
          </a:r>
          <a:endParaRPr lang="en-US" dirty="0"/>
        </a:p>
      </dgm:t>
    </dgm:pt>
    <dgm:pt modelId="{7C8808F7-5EC3-4E42-8006-C4DC1C8C892E}" type="parTrans" cxnId="{22343902-4797-7341-A2A0-750BF100327B}">
      <dgm:prSet/>
      <dgm:spPr/>
      <dgm:t>
        <a:bodyPr/>
        <a:lstStyle/>
        <a:p>
          <a:endParaRPr lang="en-US"/>
        </a:p>
      </dgm:t>
    </dgm:pt>
    <dgm:pt modelId="{80779F73-E411-8E46-8489-6B996D132D18}" type="sibTrans" cxnId="{22343902-4797-7341-A2A0-750BF100327B}">
      <dgm:prSet/>
      <dgm:spPr/>
      <dgm:t>
        <a:bodyPr/>
        <a:lstStyle/>
        <a:p>
          <a:endParaRPr lang="en-US"/>
        </a:p>
      </dgm:t>
    </dgm:pt>
    <dgm:pt modelId="{B72A00ED-CB22-134B-A94D-1721E580D606}">
      <dgm:prSet phldrT="[Text]"/>
      <dgm:spPr/>
      <dgm:t>
        <a:bodyPr/>
        <a:lstStyle/>
        <a:p>
          <a:r>
            <a:rPr lang="en-US" altLang="zh-CN" dirty="0" err="1" smtClean="0"/>
            <a:t>LinearLayout</a:t>
          </a:r>
          <a:r>
            <a:rPr lang="zh-CN" altLang="en-US" dirty="0" smtClean="0"/>
            <a:t> </a:t>
          </a:r>
          <a:r>
            <a:rPr lang="en-US" altLang="zh-CN" dirty="0" smtClean="0"/>
            <a:t>(Horizontal)</a:t>
          </a:r>
          <a:endParaRPr lang="en-US" dirty="0"/>
        </a:p>
      </dgm:t>
    </dgm:pt>
    <dgm:pt modelId="{9A16C4B8-9CF9-E543-959F-9CDEF600E064}" type="parTrans" cxnId="{4E23F8A7-D7C6-ED4B-9E49-F5C981BCF2CD}">
      <dgm:prSet/>
      <dgm:spPr/>
      <dgm:t>
        <a:bodyPr/>
        <a:lstStyle/>
        <a:p>
          <a:endParaRPr lang="en-US"/>
        </a:p>
      </dgm:t>
    </dgm:pt>
    <dgm:pt modelId="{DFC2EA17-00F7-EB41-80B7-893B2744339F}" type="sibTrans" cxnId="{4E23F8A7-D7C6-ED4B-9E49-F5C981BCF2CD}">
      <dgm:prSet/>
      <dgm:spPr/>
      <dgm:t>
        <a:bodyPr/>
        <a:lstStyle/>
        <a:p>
          <a:endParaRPr lang="en-US"/>
        </a:p>
      </dgm:t>
    </dgm:pt>
    <dgm:pt modelId="{A5ECD2F3-2C18-064B-8A4A-28F006701350}">
      <dgm:prSet phldrT="[Text]"/>
      <dgm:spPr/>
      <dgm:t>
        <a:bodyPr/>
        <a:lstStyle/>
        <a:p>
          <a:r>
            <a:rPr lang="en-US" altLang="zh-CN" dirty="0" err="1" smtClean="0"/>
            <a:t>LinearLayout</a:t>
          </a:r>
          <a:r>
            <a:rPr lang="zh-CN" altLang="en-US" dirty="0" smtClean="0"/>
            <a:t> </a:t>
          </a:r>
          <a:r>
            <a:rPr lang="en-US" altLang="zh-CN" dirty="0" smtClean="0"/>
            <a:t>(Vertical)</a:t>
          </a:r>
          <a:endParaRPr lang="en-US" dirty="0"/>
        </a:p>
      </dgm:t>
    </dgm:pt>
    <dgm:pt modelId="{C63D1285-7F4B-704E-8917-5016E0EA75A3}" type="parTrans" cxnId="{37DE07C8-CB03-034A-B25A-52646163701E}">
      <dgm:prSet/>
      <dgm:spPr/>
      <dgm:t>
        <a:bodyPr/>
        <a:lstStyle/>
        <a:p>
          <a:endParaRPr lang="en-US"/>
        </a:p>
      </dgm:t>
    </dgm:pt>
    <dgm:pt modelId="{73089AA9-1664-734C-A0C4-94A451F15937}" type="sibTrans" cxnId="{37DE07C8-CB03-034A-B25A-52646163701E}">
      <dgm:prSet/>
      <dgm:spPr/>
      <dgm:t>
        <a:bodyPr/>
        <a:lstStyle/>
        <a:p>
          <a:endParaRPr lang="en-US"/>
        </a:p>
      </dgm:t>
    </dgm:pt>
    <dgm:pt modelId="{FFF4F58F-78B9-0F4D-B004-846B0F37BD4E}">
      <dgm:prSet phldrT="[Text]"/>
      <dgm:spPr/>
      <dgm:t>
        <a:bodyPr/>
        <a:lstStyle/>
        <a:p>
          <a:r>
            <a:rPr lang="en-US" altLang="zh-CN" dirty="0" err="1" smtClean="0"/>
            <a:t>TextView</a:t>
          </a:r>
          <a:endParaRPr lang="en-US" dirty="0"/>
        </a:p>
      </dgm:t>
    </dgm:pt>
    <dgm:pt modelId="{4BE24810-813F-E34C-9270-2D083858A2D6}" type="parTrans" cxnId="{2C73D3D9-D77D-8B49-B563-FD614572381D}">
      <dgm:prSet/>
      <dgm:spPr/>
      <dgm:t>
        <a:bodyPr/>
        <a:lstStyle/>
        <a:p>
          <a:endParaRPr lang="en-US"/>
        </a:p>
      </dgm:t>
    </dgm:pt>
    <dgm:pt modelId="{A4E5CD35-B482-D84C-AF4E-171BA03D9A19}" type="sibTrans" cxnId="{2C73D3D9-D77D-8B49-B563-FD614572381D}">
      <dgm:prSet/>
      <dgm:spPr/>
      <dgm:t>
        <a:bodyPr/>
        <a:lstStyle/>
        <a:p>
          <a:endParaRPr lang="en-US"/>
        </a:p>
      </dgm:t>
    </dgm:pt>
    <dgm:pt modelId="{7FDE8F1E-6257-8245-9486-E4DAD57042E5}">
      <dgm:prSet phldrT="[Text]"/>
      <dgm:spPr/>
      <dgm:t>
        <a:bodyPr/>
        <a:lstStyle/>
        <a:p>
          <a:r>
            <a:rPr lang="en-US" altLang="zh-CN" dirty="0" err="1" smtClean="0"/>
            <a:t>TextView</a:t>
          </a:r>
          <a:endParaRPr lang="en-US" dirty="0"/>
        </a:p>
      </dgm:t>
    </dgm:pt>
    <dgm:pt modelId="{46445142-F9DE-B242-98A6-1334F2BC7DFB}" type="parTrans" cxnId="{4DD9AFE3-7F62-2147-93C2-4E132700690F}">
      <dgm:prSet/>
      <dgm:spPr/>
      <dgm:t>
        <a:bodyPr/>
        <a:lstStyle/>
        <a:p>
          <a:endParaRPr lang="en-US"/>
        </a:p>
      </dgm:t>
    </dgm:pt>
    <dgm:pt modelId="{2A6819BA-5AC9-DA47-9C0C-10F0BBE9860F}" type="sibTrans" cxnId="{4DD9AFE3-7F62-2147-93C2-4E132700690F}">
      <dgm:prSet/>
      <dgm:spPr/>
      <dgm:t>
        <a:bodyPr/>
        <a:lstStyle/>
        <a:p>
          <a:endParaRPr lang="en-US"/>
        </a:p>
      </dgm:t>
    </dgm:pt>
    <dgm:pt modelId="{D67E9290-36FA-5848-ABB4-ACE0EE3C8644}">
      <dgm:prSet phldrT="[Text]"/>
      <dgm:spPr/>
      <dgm:t>
        <a:bodyPr/>
        <a:lstStyle/>
        <a:p>
          <a:r>
            <a:rPr lang="en-US" altLang="zh-CN" dirty="0" err="1" smtClean="0"/>
            <a:t>TextView</a:t>
          </a:r>
          <a:endParaRPr lang="en-US" dirty="0"/>
        </a:p>
      </dgm:t>
    </dgm:pt>
    <dgm:pt modelId="{69CD3986-FC3A-BD46-ADA6-71D750367DF2}" type="parTrans" cxnId="{1A48FB95-097A-4D42-94D5-C94C3887101C}">
      <dgm:prSet/>
      <dgm:spPr/>
      <dgm:t>
        <a:bodyPr/>
        <a:lstStyle/>
        <a:p>
          <a:endParaRPr lang="en-US"/>
        </a:p>
      </dgm:t>
    </dgm:pt>
    <dgm:pt modelId="{E3291EE0-0ECB-964E-94F1-416E043FC91E}" type="sibTrans" cxnId="{1A48FB95-097A-4D42-94D5-C94C3887101C}">
      <dgm:prSet/>
      <dgm:spPr/>
      <dgm:t>
        <a:bodyPr/>
        <a:lstStyle/>
        <a:p>
          <a:endParaRPr lang="en-US"/>
        </a:p>
      </dgm:t>
    </dgm:pt>
    <dgm:pt modelId="{D7F5D4C1-C185-D54E-9082-FE0C6F1EA204}">
      <dgm:prSet phldrT="[Text]"/>
      <dgm:spPr/>
      <dgm:t>
        <a:bodyPr/>
        <a:lstStyle/>
        <a:p>
          <a:r>
            <a:rPr lang="en-US" altLang="zh-CN" dirty="0" err="1" smtClean="0"/>
            <a:t>TextView</a:t>
          </a:r>
          <a:endParaRPr lang="en-US" dirty="0"/>
        </a:p>
      </dgm:t>
    </dgm:pt>
    <dgm:pt modelId="{9BEC1133-44C0-934C-A594-575D072CA258}" type="parTrans" cxnId="{D408FF52-C980-2746-ACC4-F43CAD82B08E}">
      <dgm:prSet/>
      <dgm:spPr/>
      <dgm:t>
        <a:bodyPr/>
        <a:lstStyle/>
        <a:p>
          <a:endParaRPr lang="en-US"/>
        </a:p>
      </dgm:t>
    </dgm:pt>
    <dgm:pt modelId="{DB890568-0C70-FF4B-A0EA-024A7E270A50}" type="sibTrans" cxnId="{D408FF52-C980-2746-ACC4-F43CAD82B08E}">
      <dgm:prSet/>
      <dgm:spPr/>
      <dgm:t>
        <a:bodyPr/>
        <a:lstStyle/>
        <a:p>
          <a:endParaRPr lang="en-US"/>
        </a:p>
      </dgm:t>
    </dgm:pt>
    <dgm:pt modelId="{C552F798-29CE-B640-87E0-BE16B2064042}">
      <dgm:prSet phldrT="[Text]"/>
      <dgm:spPr/>
      <dgm:t>
        <a:bodyPr/>
        <a:lstStyle/>
        <a:p>
          <a:r>
            <a:rPr lang="en-US" altLang="zh-CN" dirty="0" err="1" smtClean="0"/>
            <a:t>TextView</a:t>
          </a:r>
          <a:endParaRPr lang="en-US" dirty="0"/>
        </a:p>
      </dgm:t>
    </dgm:pt>
    <dgm:pt modelId="{B5D7212F-2023-FF42-B1D3-9037009F654B}" type="parTrans" cxnId="{66D01D87-2658-BA4A-B6B1-05BC5C0E7C62}">
      <dgm:prSet/>
      <dgm:spPr/>
      <dgm:t>
        <a:bodyPr/>
        <a:lstStyle/>
        <a:p>
          <a:endParaRPr lang="en-US"/>
        </a:p>
      </dgm:t>
    </dgm:pt>
    <dgm:pt modelId="{93025084-6DE5-1444-AC8F-F709250FF263}" type="sibTrans" cxnId="{66D01D87-2658-BA4A-B6B1-05BC5C0E7C62}">
      <dgm:prSet/>
      <dgm:spPr/>
      <dgm:t>
        <a:bodyPr/>
        <a:lstStyle/>
        <a:p>
          <a:endParaRPr lang="en-US"/>
        </a:p>
      </dgm:t>
    </dgm:pt>
    <dgm:pt modelId="{5A0F01E3-FC95-6A4D-938B-4196AED0F34A}">
      <dgm:prSet phldrT="[Text]"/>
      <dgm:spPr/>
      <dgm:t>
        <a:bodyPr/>
        <a:lstStyle/>
        <a:p>
          <a:r>
            <a:rPr lang="en-US" altLang="zh-CN" dirty="0" err="1" smtClean="0"/>
            <a:t>TextView</a:t>
          </a:r>
          <a:endParaRPr lang="en-US" dirty="0"/>
        </a:p>
      </dgm:t>
    </dgm:pt>
    <dgm:pt modelId="{0074FF11-79C5-9744-B704-5F5D54A39A62}" type="parTrans" cxnId="{9CA1093D-A78F-FA4D-99CB-55480F417472}">
      <dgm:prSet/>
      <dgm:spPr/>
      <dgm:t>
        <a:bodyPr/>
        <a:lstStyle/>
        <a:p>
          <a:endParaRPr lang="en-US"/>
        </a:p>
      </dgm:t>
    </dgm:pt>
    <dgm:pt modelId="{EE54A81E-F0C5-ED4A-8C07-1560AA4F2B32}" type="sibTrans" cxnId="{9CA1093D-A78F-FA4D-99CB-55480F417472}">
      <dgm:prSet/>
      <dgm:spPr/>
      <dgm:t>
        <a:bodyPr/>
        <a:lstStyle/>
        <a:p>
          <a:endParaRPr lang="en-US"/>
        </a:p>
      </dgm:t>
    </dgm:pt>
    <dgm:pt modelId="{0036C645-60F0-9649-84C3-A619AD3D7A51}">
      <dgm:prSet phldrT="[Text]"/>
      <dgm:spPr/>
      <dgm:t>
        <a:bodyPr/>
        <a:lstStyle/>
        <a:p>
          <a:r>
            <a:rPr lang="en-US" altLang="zh-CN" dirty="0" err="1" smtClean="0"/>
            <a:t>TextView</a:t>
          </a:r>
          <a:endParaRPr lang="en-US" dirty="0"/>
        </a:p>
      </dgm:t>
    </dgm:pt>
    <dgm:pt modelId="{4C0D04D7-9FA3-004D-9B29-0737256A6AB6}" type="parTrans" cxnId="{9274B784-4941-454E-981F-68D7B31D4550}">
      <dgm:prSet/>
      <dgm:spPr/>
      <dgm:t>
        <a:bodyPr/>
        <a:lstStyle/>
        <a:p>
          <a:endParaRPr lang="en-US"/>
        </a:p>
      </dgm:t>
    </dgm:pt>
    <dgm:pt modelId="{74407E84-9853-F647-ADCD-088FDD970700}" type="sibTrans" cxnId="{9274B784-4941-454E-981F-68D7B31D4550}">
      <dgm:prSet/>
      <dgm:spPr/>
      <dgm:t>
        <a:bodyPr/>
        <a:lstStyle/>
        <a:p>
          <a:endParaRPr lang="en-US"/>
        </a:p>
      </dgm:t>
    </dgm:pt>
    <dgm:pt modelId="{3AE41B6B-D71A-464C-B117-1B1B0FF63D98}" type="pres">
      <dgm:prSet presAssocID="{15F9EBDC-334C-8248-BAAD-CE8C22DE942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E9877C94-5DF3-964A-B556-A93DDE15C963}" type="pres">
      <dgm:prSet presAssocID="{12C36557-ACA8-564C-B6BA-247E009D3F16}" presName="hierRoot1" presStyleCnt="0">
        <dgm:presLayoutVars>
          <dgm:hierBranch val="init"/>
        </dgm:presLayoutVars>
      </dgm:prSet>
      <dgm:spPr/>
    </dgm:pt>
    <dgm:pt modelId="{1C7431DE-8C8B-A141-B62D-E2597D824576}" type="pres">
      <dgm:prSet presAssocID="{12C36557-ACA8-564C-B6BA-247E009D3F16}" presName="rootComposite1" presStyleCnt="0"/>
      <dgm:spPr/>
    </dgm:pt>
    <dgm:pt modelId="{F0960DEE-D965-8A49-9F1B-F9FBEF9B24A4}" type="pres">
      <dgm:prSet presAssocID="{12C36557-ACA8-564C-B6BA-247E009D3F1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1A6FC4E-CA47-0D40-B54B-68431C338813}" type="pres">
      <dgm:prSet presAssocID="{12C36557-ACA8-564C-B6BA-247E009D3F16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69F3CFAC-6F7E-3441-B53B-61854187B96F}" type="pres">
      <dgm:prSet presAssocID="{12C36557-ACA8-564C-B6BA-247E009D3F16}" presName="hierChild2" presStyleCnt="0"/>
      <dgm:spPr/>
    </dgm:pt>
    <dgm:pt modelId="{B5D658BA-EC56-0745-81A6-D345489072AB}" type="pres">
      <dgm:prSet presAssocID="{9A16C4B8-9CF9-E543-959F-9CDEF600E064}" presName="Name37" presStyleLbl="parChTrans1D2" presStyleIdx="0" presStyleCnt="2"/>
      <dgm:spPr/>
      <dgm:t>
        <a:bodyPr/>
        <a:lstStyle/>
        <a:p>
          <a:endParaRPr lang="zh-CN" altLang="en-US"/>
        </a:p>
      </dgm:t>
    </dgm:pt>
    <dgm:pt modelId="{B11F96A5-D406-B048-8AAD-5B262AB5200E}" type="pres">
      <dgm:prSet presAssocID="{B72A00ED-CB22-134B-A94D-1721E580D606}" presName="hierRoot2" presStyleCnt="0">
        <dgm:presLayoutVars>
          <dgm:hierBranch val="init"/>
        </dgm:presLayoutVars>
      </dgm:prSet>
      <dgm:spPr/>
    </dgm:pt>
    <dgm:pt modelId="{74272495-464F-054E-83EE-F99D44337D87}" type="pres">
      <dgm:prSet presAssocID="{B72A00ED-CB22-134B-A94D-1721E580D606}" presName="rootComposite" presStyleCnt="0"/>
      <dgm:spPr/>
    </dgm:pt>
    <dgm:pt modelId="{8AEDA414-F112-B141-9D8E-DF559AD06A1C}" type="pres">
      <dgm:prSet presAssocID="{B72A00ED-CB22-134B-A94D-1721E580D606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1ED86B-220E-7149-8984-EDBF88DD601A}" type="pres">
      <dgm:prSet presAssocID="{B72A00ED-CB22-134B-A94D-1721E580D606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67ED69DB-D6D8-414E-9CE3-08402B89A1D0}" type="pres">
      <dgm:prSet presAssocID="{B72A00ED-CB22-134B-A94D-1721E580D606}" presName="hierChild4" presStyleCnt="0"/>
      <dgm:spPr/>
    </dgm:pt>
    <dgm:pt modelId="{90F34186-FD14-BE4C-BA1B-DCBC946B642C}" type="pres">
      <dgm:prSet presAssocID="{4BE24810-813F-E34C-9270-2D083858A2D6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E448B9F7-0FB4-1F4B-86A6-125A662EF213}" type="pres">
      <dgm:prSet presAssocID="{FFF4F58F-78B9-0F4D-B004-846B0F37BD4E}" presName="hierRoot2" presStyleCnt="0">
        <dgm:presLayoutVars>
          <dgm:hierBranch val="init"/>
        </dgm:presLayoutVars>
      </dgm:prSet>
      <dgm:spPr/>
    </dgm:pt>
    <dgm:pt modelId="{391BBFF3-16C5-E34A-A112-3717FA448BB8}" type="pres">
      <dgm:prSet presAssocID="{FFF4F58F-78B9-0F4D-B004-846B0F37BD4E}" presName="rootComposite" presStyleCnt="0"/>
      <dgm:spPr/>
    </dgm:pt>
    <dgm:pt modelId="{C45BDCF6-0523-EC44-9810-0190B9C55D8F}" type="pres">
      <dgm:prSet presAssocID="{FFF4F58F-78B9-0F4D-B004-846B0F37BD4E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31E760-6E7E-F640-BFB3-F1538B929ED9}" type="pres">
      <dgm:prSet presAssocID="{FFF4F58F-78B9-0F4D-B004-846B0F37BD4E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0D301BE7-227B-0649-9AE7-02CD1E730F5E}" type="pres">
      <dgm:prSet presAssocID="{FFF4F58F-78B9-0F4D-B004-846B0F37BD4E}" presName="hierChild4" presStyleCnt="0"/>
      <dgm:spPr/>
    </dgm:pt>
    <dgm:pt modelId="{8A237EA7-8A5C-C84B-BCCA-424F0B90F8F7}" type="pres">
      <dgm:prSet presAssocID="{FFF4F58F-78B9-0F4D-B004-846B0F37BD4E}" presName="hierChild5" presStyleCnt="0"/>
      <dgm:spPr/>
    </dgm:pt>
    <dgm:pt modelId="{305DE345-D026-4944-B427-18AA267673F2}" type="pres">
      <dgm:prSet presAssocID="{46445142-F9DE-B242-98A6-1334F2BC7DFB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4C4BE7E1-3E11-6946-97DA-8012B0D7C8CB}" type="pres">
      <dgm:prSet presAssocID="{7FDE8F1E-6257-8245-9486-E4DAD57042E5}" presName="hierRoot2" presStyleCnt="0">
        <dgm:presLayoutVars>
          <dgm:hierBranch val="init"/>
        </dgm:presLayoutVars>
      </dgm:prSet>
      <dgm:spPr/>
    </dgm:pt>
    <dgm:pt modelId="{483EDBE7-D2AA-9941-B36A-A5FBADE9C7D7}" type="pres">
      <dgm:prSet presAssocID="{7FDE8F1E-6257-8245-9486-E4DAD57042E5}" presName="rootComposite" presStyleCnt="0"/>
      <dgm:spPr/>
    </dgm:pt>
    <dgm:pt modelId="{C3AE8CA4-B911-7843-9C4D-1CD22821A18A}" type="pres">
      <dgm:prSet presAssocID="{7FDE8F1E-6257-8245-9486-E4DAD57042E5}" presName="rootText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307199-173A-8649-BE56-F3CEDE062365}" type="pres">
      <dgm:prSet presAssocID="{7FDE8F1E-6257-8245-9486-E4DAD57042E5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C30A2631-0A1F-364E-B85E-FF081180D416}" type="pres">
      <dgm:prSet presAssocID="{7FDE8F1E-6257-8245-9486-E4DAD57042E5}" presName="hierChild4" presStyleCnt="0"/>
      <dgm:spPr/>
    </dgm:pt>
    <dgm:pt modelId="{2089A13E-CAC1-C041-BCD3-5DA8C8173451}" type="pres">
      <dgm:prSet presAssocID="{7FDE8F1E-6257-8245-9486-E4DAD57042E5}" presName="hierChild5" presStyleCnt="0"/>
      <dgm:spPr/>
    </dgm:pt>
    <dgm:pt modelId="{BB831E73-3A94-F749-9C06-2FE82A6680A0}" type="pres">
      <dgm:prSet presAssocID="{69CD3986-FC3A-BD46-ADA6-71D750367DF2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76E329EA-8BA6-7A43-958A-70553E7CBA9C}" type="pres">
      <dgm:prSet presAssocID="{D67E9290-36FA-5848-ABB4-ACE0EE3C8644}" presName="hierRoot2" presStyleCnt="0">
        <dgm:presLayoutVars>
          <dgm:hierBranch val="init"/>
        </dgm:presLayoutVars>
      </dgm:prSet>
      <dgm:spPr/>
    </dgm:pt>
    <dgm:pt modelId="{EE85E683-03FA-8846-9B86-055BA47D26C0}" type="pres">
      <dgm:prSet presAssocID="{D67E9290-36FA-5848-ABB4-ACE0EE3C8644}" presName="rootComposite" presStyleCnt="0"/>
      <dgm:spPr/>
    </dgm:pt>
    <dgm:pt modelId="{554C1CAC-EDBC-CF4C-9730-694F9FA3289F}" type="pres">
      <dgm:prSet presAssocID="{D67E9290-36FA-5848-ABB4-ACE0EE3C8644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73B872-B901-024B-BCC6-38C19DB3599C}" type="pres">
      <dgm:prSet presAssocID="{D67E9290-36FA-5848-ABB4-ACE0EE3C8644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86288EB4-9198-3F4E-BCCE-841684EE06A4}" type="pres">
      <dgm:prSet presAssocID="{D67E9290-36FA-5848-ABB4-ACE0EE3C8644}" presName="hierChild4" presStyleCnt="0"/>
      <dgm:spPr/>
    </dgm:pt>
    <dgm:pt modelId="{8409AB0A-B6D1-4142-91EB-78D05EFF58E8}" type="pres">
      <dgm:prSet presAssocID="{D67E9290-36FA-5848-ABB4-ACE0EE3C8644}" presName="hierChild5" presStyleCnt="0"/>
      <dgm:spPr/>
    </dgm:pt>
    <dgm:pt modelId="{A6B1CD3D-C70D-0D43-95DD-D11480F9CAA0}" type="pres">
      <dgm:prSet presAssocID="{9BEC1133-44C0-934C-A594-575D072CA258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E11795F0-7B93-114B-ACA7-99A1B7E38F71}" type="pres">
      <dgm:prSet presAssocID="{D7F5D4C1-C185-D54E-9082-FE0C6F1EA204}" presName="hierRoot2" presStyleCnt="0">
        <dgm:presLayoutVars>
          <dgm:hierBranch val="init"/>
        </dgm:presLayoutVars>
      </dgm:prSet>
      <dgm:spPr/>
    </dgm:pt>
    <dgm:pt modelId="{9F5EE875-530C-E445-8D47-C15072B2D949}" type="pres">
      <dgm:prSet presAssocID="{D7F5D4C1-C185-D54E-9082-FE0C6F1EA204}" presName="rootComposite" presStyleCnt="0"/>
      <dgm:spPr/>
    </dgm:pt>
    <dgm:pt modelId="{1EE3D6D6-00B2-B448-8486-F75FD41419D0}" type="pres">
      <dgm:prSet presAssocID="{D7F5D4C1-C185-D54E-9082-FE0C6F1EA204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732F1C-9450-9C47-83C0-F1BAA2DEB568}" type="pres">
      <dgm:prSet presAssocID="{D7F5D4C1-C185-D54E-9082-FE0C6F1EA204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98DCF47B-F397-B74F-A51C-4B2220F9499C}" type="pres">
      <dgm:prSet presAssocID="{D7F5D4C1-C185-D54E-9082-FE0C6F1EA204}" presName="hierChild4" presStyleCnt="0"/>
      <dgm:spPr/>
    </dgm:pt>
    <dgm:pt modelId="{5893B46E-8F4D-2C45-9243-4ECA24CE232B}" type="pres">
      <dgm:prSet presAssocID="{D7F5D4C1-C185-D54E-9082-FE0C6F1EA204}" presName="hierChild5" presStyleCnt="0"/>
      <dgm:spPr/>
    </dgm:pt>
    <dgm:pt modelId="{FCF4C346-3F56-DE47-B7C1-3C280E4DFB03}" type="pres">
      <dgm:prSet presAssocID="{B72A00ED-CB22-134B-A94D-1721E580D606}" presName="hierChild5" presStyleCnt="0"/>
      <dgm:spPr/>
    </dgm:pt>
    <dgm:pt modelId="{B1094F81-B299-234A-A93B-34B5CE938645}" type="pres">
      <dgm:prSet presAssocID="{C63D1285-7F4B-704E-8917-5016E0EA75A3}" presName="Name37" presStyleLbl="parChTrans1D2" presStyleIdx="1" presStyleCnt="2"/>
      <dgm:spPr/>
      <dgm:t>
        <a:bodyPr/>
        <a:lstStyle/>
        <a:p>
          <a:endParaRPr lang="zh-CN" altLang="en-US"/>
        </a:p>
      </dgm:t>
    </dgm:pt>
    <dgm:pt modelId="{4B0C4E71-AD75-EE4C-A891-3CB07C657A13}" type="pres">
      <dgm:prSet presAssocID="{A5ECD2F3-2C18-064B-8A4A-28F006701350}" presName="hierRoot2" presStyleCnt="0">
        <dgm:presLayoutVars>
          <dgm:hierBranch val="init"/>
        </dgm:presLayoutVars>
      </dgm:prSet>
      <dgm:spPr/>
    </dgm:pt>
    <dgm:pt modelId="{D1428745-DB1C-8846-9F43-89261844B84D}" type="pres">
      <dgm:prSet presAssocID="{A5ECD2F3-2C18-064B-8A4A-28F006701350}" presName="rootComposite" presStyleCnt="0"/>
      <dgm:spPr/>
    </dgm:pt>
    <dgm:pt modelId="{A6CF40E5-FB02-3B4F-823F-CC5728683530}" type="pres">
      <dgm:prSet presAssocID="{A5ECD2F3-2C18-064B-8A4A-28F006701350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644DF8-E017-994F-A1AE-D9AB45BCC8E3}" type="pres">
      <dgm:prSet presAssocID="{A5ECD2F3-2C18-064B-8A4A-28F006701350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F1D3549C-4EF1-6044-BADD-899D637EDDAF}" type="pres">
      <dgm:prSet presAssocID="{A5ECD2F3-2C18-064B-8A4A-28F006701350}" presName="hierChild4" presStyleCnt="0"/>
      <dgm:spPr/>
    </dgm:pt>
    <dgm:pt modelId="{68690B80-C3ED-7F4E-B941-90C4F22A2C8F}" type="pres">
      <dgm:prSet presAssocID="{B5D7212F-2023-FF42-B1D3-9037009F654B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8A36A8C4-A63E-B347-80D5-660EA832E820}" type="pres">
      <dgm:prSet presAssocID="{C552F798-29CE-B640-87E0-BE16B2064042}" presName="hierRoot2" presStyleCnt="0">
        <dgm:presLayoutVars>
          <dgm:hierBranch val="init"/>
        </dgm:presLayoutVars>
      </dgm:prSet>
      <dgm:spPr/>
    </dgm:pt>
    <dgm:pt modelId="{8E01DBAF-9459-464F-BC37-2F493E10723D}" type="pres">
      <dgm:prSet presAssocID="{C552F798-29CE-B640-87E0-BE16B2064042}" presName="rootComposite" presStyleCnt="0"/>
      <dgm:spPr/>
    </dgm:pt>
    <dgm:pt modelId="{58895CDA-D5B7-9C4E-BDDE-CAB522307D4B}" type="pres">
      <dgm:prSet presAssocID="{C552F798-29CE-B640-87E0-BE16B2064042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3B9954-3A6E-5B48-B03F-9EB9A45FE762}" type="pres">
      <dgm:prSet presAssocID="{C552F798-29CE-B640-87E0-BE16B2064042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B12E0043-8E0A-1941-A9D8-187B6A973693}" type="pres">
      <dgm:prSet presAssocID="{C552F798-29CE-B640-87E0-BE16B2064042}" presName="hierChild4" presStyleCnt="0"/>
      <dgm:spPr/>
    </dgm:pt>
    <dgm:pt modelId="{EFDE854A-CF79-CC42-9E50-CF9340B6FE7C}" type="pres">
      <dgm:prSet presAssocID="{C552F798-29CE-B640-87E0-BE16B2064042}" presName="hierChild5" presStyleCnt="0"/>
      <dgm:spPr/>
    </dgm:pt>
    <dgm:pt modelId="{61228B08-0FE3-1148-BA8E-F123601A17E9}" type="pres">
      <dgm:prSet presAssocID="{0074FF11-79C5-9744-B704-5F5D54A39A62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856334CD-3288-814D-9E34-7440687AAAB7}" type="pres">
      <dgm:prSet presAssocID="{5A0F01E3-FC95-6A4D-938B-4196AED0F34A}" presName="hierRoot2" presStyleCnt="0">
        <dgm:presLayoutVars>
          <dgm:hierBranch val="init"/>
        </dgm:presLayoutVars>
      </dgm:prSet>
      <dgm:spPr/>
    </dgm:pt>
    <dgm:pt modelId="{ADBC5C72-1BD1-CA44-98B3-51134F21B426}" type="pres">
      <dgm:prSet presAssocID="{5A0F01E3-FC95-6A4D-938B-4196AED0F34A}" presName="rootComposite" presStyleCnt="0"/>
      <dgm:spPr/>
    </dgm:pt>
    <dgm:pt modelId="{DEED6643-BA58-764F-8633-974C120301FE}" type="pres">
      <dgm:prSet presAssocID="{5A0F01E3-FC95-6A4D-938B-4196AED0F34A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1F917F-0ABA-644E-B6BD-ED8C3F0FAAE0}" type="pres">
      <dgm:prSet presAssocID="{5A0F01E3-FC95-6A4D-938B-4196AED0F34A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73C6B49A-9F0F-9C43-A388-2AC3D815B54C}" type="pres">
      <dgm:prSet presAssocID="{5A0F01E3-FC95-6A4D-938B-4196AED0F34A}" presName="hierChild4" presStyleCnt="0"/>
      <dgm:spPr/>
    </dgm:pt>
    <dgm:pt modelId="{70DA5C60-94A7-A144-A7BF-7909FDE3A97F}" type="pres">
      <dgm:prSet presAssocID="{5A0F01E3-FC95-6A4D-938B-4196AED0F34A}" presName="hierChild5" presStyleCnt="0"/>
      <dgm:spPr/>
    </dgm:pt>
    <dgm:pt modelId="{10311CFC-B68D-3E4C-B104-3EC73748375C}" type="pres">
      <dgm:prSet presAssocID="{4C0D04D7-9FA3-004D-9B29-0737256A6AB6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923BEF82-60B4-804E-8579-666ACFAB2E04}" type="pres">
      <dgm:prSet presAssocID="{0036C645-60F0-9649-84C3-A619AD3D7A51}" presName="hierRoot2" presStyleCnt="0">
        <dgm:presLayoutVars>
          <dgm:hierBranch val="init"/>
        </dgm:presLayoutVars>
      </dgm:prSet>
      <dgm:spPr/>
    </dgm:pt>
    <dgm:pt modelId="{8917400A-2C0E-F94C-9E24-1EDE4E2C1114}" type="pres">
      <dgm:prSet presAssocID="{0036C645-60F0-9649-84C3-A619AD3D7A51}" presName="rootComposite" presStyleCnt="0"/>
      <dgm:spPr/>
    </dgm:pt>
    <dgm:pt modelId="{416AEF6C-E590-6F4C-BD5C-364E11E76EAE}" type="pres">
      <dgm:prSet presAssocID="{0036C645-60F0-9649-84C3-A619AD3D7A5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668C14-2286-CE44-9ADB-279BED4E5EA6}" type="pres">
      <dgm:prSet presAssocID="{0036C645-60F0-9649-84C3-A619AD3D7A51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D225A81E-233C-6A45-9BEE-B3A90264B3F6}" type="pres">
      <dgm:prSet presAssocID="{0036C645-60F0-9649-84C3-A619AD3D7A51}" presName="hierChild4" presStyleCnt="0"/>
      <dgm:spPr/>
    </dgm:pt>
    <dgm:pt modelId="{FDE1E98E-416A-4F43-BE37-244F53610E92}" type="pres">
      <dgm:prSet presAssocID="{0036C645-60F0-9649-84C3-A619AD3D7A51}" presName="hierChild5" presStyleCnt="0"/>
      <dgm:spPr/>
    </dgm:pt>
    <dgm:pt modelId="{E0F46BA9-4A50-2547-9D32-512F0252A77F}" type="pres">
      <dgm:prSet presAssocID="{A5ECD2F3-2C18-064B-8A4A-28F006701350}" presName="hierChild5" presStyleCnt="0"/>
      <dgm:spPr/>
    </dgm:pt>
    <dgm:pt modelId="{35BFA03F-026F-6A49-A1BE-81CA37C829B7}" type="pres">
      <dgm:prSet presAssocID="{12C36557-ACA8-564C-B6BA-247E009D3F16}" presName="hierChild3" presStyleCnt="0"/>
      <dgm:spPr/>
    </dgm:pt>
  </dgm:ptLst>
  <dgm:cxnLst>
    <dgm:cxn modelId="{AFCC2093-8051-4119-8BB6-F01F23207122}" type="presOf" srcId="{0074FF11-79C5-9744-B704-5F5D54A39A62}" destId="{61228B08-0FE3-1148-BA8E-F123601A17E9}" srcOrd="0" destOrd="0" presId="urn:microsoft.com/office/officeart/2005/8/layout/orgChart1"/>
    <dgm:cxn modelId="{E2E04AEC-DA75-4D99-8687-E86724A1F446}" type="presOf" srcId="{12C36557-ACA8-564C-B6BA-247E009D3F16}" destId="{F0960DEE-D965-8A49-9F1B-F9FBEF9B24A4}" srcOrd="0" destOrd="0" presId="urn:microsoft.com/office/officeart/2005/8/layout/orgChart1"/>
    <dgm:cxn modelId="{10F8E430-8753-4651-8F63-9817C857E130}" type="presOf" srcId="{FFF4F58F-78B9-0F4D-B004-846B0F37BD4E}" destId="{C45BDCF6-0523-EC44-9810-0190B9C55D8F}" srcOrd="0" destOrd="0" presId="urn:microsoft.com/office/officeart/2005/8/layout/orgChart1"/>
    <dgm:cxn modelId="{37DE07C8-CB03-034A-B25A-52646163701E}" srcId="{12C36557-ACA8-564C-B6BA-247E009D3F16}" destId="{A5ECD2F3-2C18-064B-8A4A-28F006701350}" srcOrd="1" destOrd="0" parTransId="{C63D1285-7F4B-704E-8917-5016E0EA75A3}" sibTransId="{73089AA9-1664-734C-A0C4-94A451F15937}"/>
    <dgm:cxn modelId="{40DC0710-A0F4-4E57-8E29-DC7447B70AB6}" type="presOf" srcId="{A5ECD2F3-2C18-064B-8A4A-28F006701350}" destId="{59644DF8-E017-994F-A1AE-D9AB45BCC8E3}" srcOrd="1" destOrd="0" presId="urn:microsoft.com/office/officeart/2005/8/layout/orgChart1"/>
    <dgm:cxn modelId="{93F83165-B10B-49EF-BBDC-416022F454D3}" type="presOf" srcId="{9A16C4B8-9CF9-E543-959F-9CDEF600E064}" destId="{B5D658BA-EC56-0745-81A6-D345489072AB}" srcOrd="0" destOrd="0" presId="urn:microsoft.com/office/officeart/2005/8/layout/orgChart1"/>
    <dgm:cxn modelId="{79BCEFEE-B2A5-427D-838B-6FCCFC79C21E}" type="presOf" srcId="{7FDE8F1E-6257-8245-9486-E4DAD57042E5}" destId="{79307199-173A-8649-BE56-F3CEDE062365}" srcOrd="1" destOrd="0" presId="urn:microsoft.com/office/officeart/2005/8/layout/orgChart1"/>
    <dgm:cxn modelId="{817A9590-0310-4442-8544-12FC011C353B}" type="presOf" srcId="{C552F798-29CE-B640-87E0-BE16B2064042}" destId="{2D3B9954-3A6E-5B48-B03F-9EB9A45FE762}" srcOrd="1" destOrd="0" presId="urn:microsoft.com/office/officeart/2005/8/layout/orgChart1"/>
    <dgm:cxn modelId="{54D0D5D1-CE27-420A-A5CE-61DC2C54B445}" type="presOf" srcId="{7FDE8F1E-6257-8245-9486-E4DAD57042E5}" destId="{C3AE8CA4-B911-7843-9C4D-1CD22821A18A}" srcOrd="0" destOrd="0" presId="urn:microsoft.com/office/officeart/2005/8/layout/orgChart1"/>
    <dgm:cxn modelId="{6EBDDB7B-7B0F-44CC-AD74-18F2070E4173}" type="presOf" srcId="{9BEC1133-44C0-934C-A594-575D072CA258}" destId="{A6B1CD3D-C70D-0D43-95DD-D11480F9CAA0}" srcOrd="0" destOrd="0" presId="urn:microsoft.com/office/officeart/2005/8/layout/orgChart1"/>
    <dgm:cxn modelId="{42725C3C-612A-48C0-91E2-0B7A77B28BCC}" type="presOf" srcId="{B72A00ED-CB22-134B-A94D-1721E580D606}" destId="{771ED86B-220E-7149-8984-EDBF88DD601A}" srcOrd="1" destOrd="0" presId="urn:microsoft.com/office/officeart/2005/8/layout/orgChart1"/>
    <dgm:cxn modelId="{00361FC1-829D-47F3-B930-E3127F67C23B}" type="presOf" srcId="{D7F5D4C1-C185-D54E-9082-FE0C6F1EA204}" destId="{DE732F1C-9450-9C47-83C0-F1BAA2DEB568}" srcOrd="1" destOrd="0" presId="urn:microsoft.com/office/officeart/2005/8/layout/orgChart1"/>
    <dgm:cxn modelId="{E007F7C0-3F99-44E7-9142-56466380F84E}" type="presOf" srcId="{12C36557-ACA8-564C-B6BA-247E009D3F16}" destId="{91A6FC4E-CA47-0D40-B54B-68431C338813}" srcOrd="1" destOrd="0" presId="urn:microsoft.com/office/officeart/2005/8/layout/orgChart1"/>
    <dgm:cxn modelId="{4449BA5A-7F89-4C59-833E-57AC11597C99}" type="presOf" srcId="{5A0F01E3-FC95-6A4D-938B-4196AED0F34A}" destId="{641F917F-0ABA-644E-B6BD-ED8C3F0FAAE0}" srcOrd="1" destOrd="0" presId="urn:microsoft.com/office/officeart/2005/8/layout/orgChart1"/>
    <dgm:cxn modelId="{2593A347-8B2C-4ACA-A8A2-5AE1C83D7260}" type="presOf" srcId="{5A0F01E3-FC95-6A4D-938B-4196AED0F34A}" destId="{DEED6643-BA58-764F-8633-974C120301FE}" srcOrd="0" destOrd="0" presId="urn:microsoft.com/office/officeart/2005/8/layout/orgChart1"/>
    <dgm:cxn modelId="{D30C4D3D-ED65-4653-B68B-1557A6EC7E19}" type="presOf" srcId="{C63D1285-7F4B-704E-8917-5016E0EA75A3}" destId="{B1094F81-B299-234A-A93B-34B5CE938645}" srcOrd="0" destOrd="0" presId="urn:microsoft.com/office/officeart/2005/8/layout/orgChart1"/>
    <dgm:cxn modelId="{32F7C8FB-6484-4A94-9817-CCB4B7859A80}" type="presOf" srcId="{4C0D04D7-9FA3-004D-9B29-0737256A6AB6}" destId="{10311CFC-B68D-3E4C-B104-3EC73748375C}" srcOrd="0" destOrd="0" presId="urn:microsoft.com/office/officeart/2005/8/layout/orgChart1"/>
    <dgm:cxn modelId="{408AA160-3CB8-46EB-A0F8-E5000B4A3107}" type="presOf" srcId="{46445142-F9DE-B242-98A6-1334F2BC7DFB}" destId="{305DE345-D026-4944-B427-18AA267673F2}" srcOrd="0" destOrd="0" presId="urn:microsoft.com/office/officeart/2005/8/layout/orgChart1"/>
    <dgm:cxn modelId="{9274B784-4941-454E-981F-68D7B31D4550}" srcId="{A5ECD2F3-2C18-064B-8A4A-28F006701350}" destId="{0036C645-60F0-9649-84C3-A619AD3D7A51}" srcOrd="2" destOrd="0" parTransId="{4C0D04D7-9FA3-004D-9B29-0737256A6AB6}" sibTransId="{74407E84-9853-F647-ADCD-088FDD970700}"/>
    <dgm:cxn modelId="{9CA1093D-A78F-FA4D-99CB-55480F417472}" srcId="{A5ECD2F3-2C18-064B-8A4A-28F006701350}" destId="{5A0F01E3-FC95-6A4D-938B-4196AED0F34A}" srcOrd="1" destOrd="0" parTransId="{0074FF11-79C5-9744-B704-5F5D54A39A62}" sibTransId="{EE54A81E-F0C5-ED4A-8C07-1560AA4F2B32}"/>
    <dgm:cxn modelId="{345BB2DE-665A-4871-8CC5-C62E6A7508D1}" type="presOf" srcId="{D7F5D4C1-C185-D54E-9082-FE0C6F1EA204}" destId="{1EE3D6D6-00B2-B448-8486-F75FD41419D0}" srcOrd="0" destOrd="0" presId="urn:microsoft.com/office/officeart/2005/8/layout/orgChart1"/>
    <dgm:cxn modelId="{1A466C34-FE73-4427-B04A-4218FE91D950}" type="presOf" srcId="{0036C645-60F0-9649-84C3-A619AD3D7A51}" destId="{416AEF6C-E590-6F4C-BD5C-364E11E76EAE}" srcOrd="0" destOrd="0" presId="urn:microsoft.com/office/officeart/2005/8/layout/orgChart1"/>
    <dgm:cxn modelId="{1A48FB95-097A-4D42-94D5-C94C3887101C}" srcId="{B72A00ED-CB22-134B-A94D-1721E580D606}" destId="{D67E9290-36FA-5848-ABB4-ACE0EE3C8644}" srcOrd="2" destOrd="0" parTransId="{69CD3986-FC3A-BD46-ADA6-71D750367DF2}" sibTransId="{E3291EE0-0ECB-964E-94F1-416E043FC91E}"/>
    <dgm:cxn modelId="{056DA5C1-1B3E-4807-BB64-F4CBF29A8FA6}" type="presOf" srcId="{4BE24810-813F-E34C-9270-2D083858A2D6}" destId="{90F34186-FD14-BE4C-BA1B-DCBC946B642C}" srcOrd="0" destOrd="0" presId="urn:microsoft.com/office/officeart/2005/8/layout/orgChart1"/>
    <dgm:cxn modelId="{1E2D84AA-C830-46B1-A926-61624363D7E6}" type="presOf" srcId="{FFF4F58F-78B9-0F4D-B004-846B0F37BD4E}" destId="{D831E760-6E7E-F640-BFB3-F1538B929ED9}" srcOrd="1" destOrd="0" presId="urn:microsoft.com/office/officeart/2005/8/layout/orgChart1"/>
    <dgm:cxn modelId="{22343902-4797-7341-A2A0-750BF100327B}" srcId="{15F9EBDC-334C-8248-BAAD-CE8C22DE942B}" destId="{12C36557-ACA8-564C-B6BA-247E009D3F16}" srcOrd="0" destOrd="0" parTransId="{7C8808F7-5EC3-4E42-8006-C4DC1C8C892E}" sibTransId="{80779F73-E411-8E46-8489-6B996D132D18}"/>
    <dgm:cxn modelId="{66D01D87-2658-BA4A-B6B1-05BC5C0E7C62}" srcId="{A5ECD2F3-2C18-064B-8A4A-28F006701350}" destId="{C552F798-29CE-B640-87E0-BE16B2064042}" srcOrd="0" destOrd="0" parTransId="{B5D7212F-2023-FF42-B1D3-9037009F654B}" sibTransId="{93025084-6DE5-1444-AC8F-F709250FF263}"/>
    <dgm:cxn modelId="{CD2384AA-A642-4171-BC45-6716AB8387F5}" type="presOf" srcId="{0036C645-60F0-9649-84C3-A619AD3D7A51}" destId="{99668C14-2286-CE44-9ADB-279BED4E5EA6}" srcOrd="1" destOrd="0" presId="urn:microsoft.com/office/officeart/2005/8/layout/orgChart1"/>
    <dgm:cxn modelId="{C868405E-2BDA-4D4B-B9A1-D342865B98A7}" type="presOf" srcId="{C552F798-29CE-B640-87E0-BE16B2064042}" destId="{58895CDA-D5B7-9C4E-BDDE-CAB522307D4B}" srcOrd="0" destOrd="0" presId="urn:microsoft.com/office/officeart/2005/8/layout/orgChart1"/>
    <dgm:cxn modelId="{D3492356-ED43-4CEB-8D6F-28EB4EAC9C4F}" type="presOf" srcId="{15F9EBDC-334C-8248-BAAD-CE8C22DE942B}" destId="{3AE41B6B-D71A-464C-B117-1B1B0FF63D98}" srcOrd="0" destOrd="0" presId="urn:microsoft.com/office/officeart/2005/8/layout/orgChart1"/>
    <dgm:cxn modelId="{B890BC2A-4B27-4C84-AA74-005A50014200}" type="presOf" srcId="{69CD3986-FC3A-BD46-ADA6-71D750367DF2}" destId="{BB831E73-3A94-F749-9C06-2FE82A6680A0}" srcOrd="0" destOrd="0" presId="urn:microsoft.com/office/officeart/2005/8/layout/orgChart1"/>
    <dgm:cxn modelId="{2C73D3D9-D77D-8B49-B563-FD614572381D}" srcId="{B72A00ED-CB22-134B-A94D-1721E580D606}" destId="{FFF4F58F-78B9-0F4D-B004-846B0F37BD4E}" srcOrd="0" destOrd="0" parTransId="{4BE24810-813F-E34C-9270-2D083858A2D6}" sibTransId="{A4E5CD35-B482-D84C-AF4E-171BA03D9A19}"/>
    <dgm:cxn modelId="{B7EF865C-3983-49A3-93F3-31EF7961649A}" type="presOf" srcId="{B72A00ED-CB22-134B-A94D-1721E580D606}" destId="{8AEDA414-F112-B141-9D8E-DF559AD06A1C}" srcOrd="0" destOrd="0" presId="urn:microsoft.com/office/officeart/2005/8/layout/orgChart1"/>
    <dgm:cxn modelId="{804BB1F6-0798-438D-A88F-8727E255CA8C}" type="presOf" srcId="{D67E9290-36FA-5848-ABB4-ACE0EE3C8644}" destId="{554C1CAC-EDBC-CF4C-9730-694F9FA3289F}" srcOrd="0" destOrd="0" presId="urn:microsoft.com/office/officeart/2005/8/layout/orgChart1"/>
    <dgm:cxn modelId="{5823D49F-9080-44FC-A411-6FE145665EE7}" type="presOf" srcId="{A5ECD2F3-2C18-064B-8A4A-28F006701350}" destId="{A6CF40E5-FB02-3B4F-823F-CC5728683530}" srcOrd="0" destOrd="0" presId="urn:microsoft.com/office/officeart/2005/8/layout/orgChart1"/>
    <dgm:cxn modelId="{D408FF52-C980-2746-ACC4-F43CAD82B08E}" srcId="{B72A00ED-CB22-134B-A94D-1721E580D606}" destId="{D7F5D4C1-C185-D54E-9082-FE0C6F1EA204}" srcOrd="3" destOrd="0" parTransId="{9BEC1133-44C0-934C-A594-575D072CA258}" sibTransId="{DB890568-0C70-FF4B-A0EA-024A7E270A50}"/>
    <dgm:cxn modelId="{4DD9AFE3-7F62-2147-93C2-4E132700690F}" srcId="{B72A00ED-CB22-134B-A94D-1721E580D606}" destId="{7FDE8F1E-6257-8245-9486-E4DAD57042E5}" srcOrd="1" destOrd="0" parTransId="{46445142-F9DE-B242-98A6-1334F2BC7DFB}" sibTransId="{2A6819BA-5AC9-DA47-9C0C-10F0BBE9860F}"/>
    <dgm:cxn modelId="{08273710-C739-4C84-9D82-227C120DEBCD}" type="presOf" srcId="{B5D7212F-2023-FF42-B1D3-9037009F654B}" destId="{68690B80-C3ED-7F4E-B941-90C4F22A2C8F}" srcOrd="0" destOrd="0" presId="urn:microsoft.com/office/officeart/2005/8/layout/orgChart1"/>
    <dgm:cxn modelId="{4E23F8A7-D7C6-ED4B-9E49-F5C981BCF2CD}" srcId="{12C36557-ACA8-564C-B6BA-247E009D3F16}" destId="{B72A00ED-CB22-134B-A94D-1721E580D606}" srcOrd="0" destOrd="0" parTransId="{9A16C4B8-9CF9-E543-959F-9CDEF600E064}" sibTransId="{DFC2EA17-00F7-EB41-80B7-893B2744339F}"/>
    <dgm:cxn modelId="{8AE94850-F825-44BF-9771-1ECFF9D99FDA}" type="presOf" srcId="{D67E9290-36FA-5848-ABB4-ACE0EE3C8644}" destId="{5973B872-B901-024B-BCC6-38C19DB3599C}" srcOrd="1" destOrd="0" presId="urn:microsoft.com/office/officeart/2005/8/layout/orgChart1"/>
    <dgm:cxn modelId="{697368A6-EEFE-4770-A4E9-523717932A63}" type="presParOf" srcId="{3AE41B6B-D71A-464C-B117-1B1B0FF63D98}" destId="{E9877C94-5DF3-964A-B556-A93DDE15C963}" srcOrd="0" destOrd="0" presId="urn:microsoft.com/office/officeart/2005/8/layout/orgChart1"/>
    <dgm:cxn modelId="{0DA6B706-63AF-42B3-A551-E30B57604AF9}" type="presParOf" srcId="{E9877C94-5DF3-964A-B556-A93DDE15C963}" destId="{1C7431DE-8C8B-A141-B62D-E2597D824576}" srcOrd="0" destOrd="0" presId="urn:microsoft.com/office/officeart/2005/8/layout/orgChart1"/>
    <dgm:cxn modelId="{80BE11FC-7F5A-439F-85AC-69705F6DB5CC}" type="presParOf" srcId="{1C7431DE-8C8B-A141-B62D-E2597D824576}" destId="{F0960DEE-D965-8A49-9F1B-F9FBEF9B24A4}" srcOrd="0" destOrd="0" presId="urn:microsoft.com/office/officeart/2005/8/layout/orgChart1"/>
    <dgm:cxn modelId="{82512E57-923C-4432-8BCE-9C8E51050BDB}" type="presParOf" srcId="{1C7431DE-8C8B-A141-B62D-E2597D824576}" destId="{91A6FC4E-CA47-0D40-B54B-68431C338813}" srcOrd="1" destOrd="0" presId="urn:microsoft.com/office/officeart/2005/8/layout/orgChart1"/>
    <dgm:cxn modelId="{7E004267-4530-49E4-845B-48CDD5D996D7}" type="presParOf" srcId="{E9877C94-5DF3-964A-B556-A93DDE15C963}" destId="{69F3CFAC-6F7E-3441-B53B-61854187B96F}" srcOrd="1" destOrd="0" presId="urn:microsoft.com/office/officeart/2005/8/layout/orgChart1"/>
    <dgm:cxn modelId="{A5ADD8B3-478D-430A-A902-FA139299F6ED}" type="presParOf" srcId="{69F3CFAC-6F7E-3441-B53B-61854187B96F}" destId="{B5D658BA-EC56-0745-81A6-D345489072AB}" srcOrd="0" destOrd="0" presId="urn:microsoft.com/office/officeart/2005/8/layout/orgChart1"/>
    <dgm:cxn modelId="{94AE6059-BF3B-4417-A223-0761F5B3D23A}" type="presParOf" srcId="{69F3CFAC-6F7E-3441-B53B-61854187B96F}" destId="{B11F96A5-D406-B048-8AAD-5B262AB5200E}" srcOrd="1" destOrd="0" presId="urn:microsoft.com/office/officeart/2005/8/layout/orgChart1"/>
    <dgm:cxn modelId="{BCB3D974-12D2-45B0-ACB3-0B7653DAB53B}" type="presParOf" srcId="{B11F96A5-D406-B048-8AAD-5B262AB5200E}" destId="{74272495-464F-054E-83EE-F99D44337D87}" srcOrd="0" destOrd="0" presId="urn:microsoft.com/office/officeart/2005/8/layout/orgChart1"/>
    <dgm:cxn modelId="{9E82806A-9BB5-4B9B-9A71-6AF68A046AA0}" type="presParOf" srcId="{74272495-464F-054E-83EE-F99D44337D87}" destId="{8AEDA414-F112-B141-9D8E-DF559AD06A1C}" srcOrd="0" destOrd="0" presId="urn:microsoft.com/office/officeart/2005/8/layout/orgChart1"/>
    <dgm:cxn modelId="{C51C9AA4-478E-4F68-B3B3-71403E405928}" type="presParOf" srcId="{74272495-464F-054E-83EE-F99D44337D87}" destId="{771ED86B-220E-7149-8984-EDBF88DD601A}" srcOrd="1" destOrd="0" presId="urn:microsoft.com/office/officeart/2005/8/layout/orgChart1"/>
    <dgm:cxn modelId="{15EA37DC-8111-41F9-9C89-24BDF96C8F8E}" type="presParOf" srcId="{B11F96A5-D406-B048-8AAD-5B262AB5200E}" destId="{67ED69DB-D6D8-414E-9CE3-08402B89A1D0}" srcOrd="1" destOrd="0" presId="urn:microsoft.com/office/officeart/2005/8/layout/orgChart1"/>
    <dgm:cxn modelId="{47B843CA-A27C-4EA0-8A4D-69251F135CF7}" type="presParOf" srcId="{67ED69DB-D6D8-414E-9CE3-08402B89A1D0}" destId="{90F34186-FD14-BE4C-BA1B-DCBC946B642C}" srcOrd="0" destOrd="0" presId="urn:microsoft.com/office/officeart/2005/8/layout/orgChart1"/>
    <dgm:cxn modelId="{590F9CC6-6B8E-4462-9FC2-AA9663E58D6B}" type="presParOf" srcId="{67ED69DB-D6D8-414E-9CE3-08402B89A1D0}" destId="{E448B9F7-0FB4-1F4B-86A6-125A662EF213}" srcOrd="1" destOrd="0" presId="urn:microsoft.com/office/officeart/2005/8/layout/orgChart1"/>
    <dgm:cxn modelId="{50F8EA1F-D8E9-4789-A8F3-0EE54684DF7D}" type="presParOf" srcId="{E448B9F7-0FB4-1F4B-86A6-125A662EF213}" destId="{391BBFF3-16C5-E34A-A112-3717FA448BB8}" srcOrd="0" destOrd="0" presId="urn:microsoft.com/office/officeart/2005/8/layout/orgChart1"/>
    <dgm:cxn modelId="{9BC039BD-C390-4A37-A894-ED5067821978}" type="presParOf" srcId="{391BBFF3-16C5-E34A-A112-3717FA448BB8}" destId="{C45BDCF6-0523-EC44-9810-0190B9C55D8F}" srcOrd="0" destOrd="0" presId="urn:microsoft.com/office/officeart/2005/8/layout/orgChart1"/>
    <dgm:cxn modelId="{1706E73A-25D4-4D55-AB1F-28318CDB86E4}" type="presParOf" srcId="{391BBFF3-16C5-E34A-A112-3717FA448BB8}" destId="{D831E760-6E7E-F640-BFB3-F1538B929ED9}" srcOrd="1" destOrd="0" presId="urn:microsoft.com/office/officeart/2005/8/layout/orgChart1"/>
    <dgm:cxn modelId="{D83FCE63-6DD5-4404-A5A9-F48F0DD72378}" type="presParOf" srcId="{E448B9F7-0FB4-1F4B-86A6-125A662EF213}" destId="{0D301BE7-227B-0649-9AE7-02CD1E730F5E}" srcOrd="1" destOrd="0" presId="urn:microsoft.com/office/officeart/2005/8/layout/orgChart1"/>
    <dgm:cxn modelId="{DDEAF03F-56C1-493C-9665-56EE8E0AD8DA}" type="presParOf" srcId="{E448B9F7-0FB4-1F4B-86A6-125A662EF213}" destId="{8A237EA7-8A5C-C84B-BCCA-424F0B90F8F7}" srcOrd="2" destOrd="0" presId="urn:microsoft.com/office/officeart/2005/8/layout/orgChart1"/>
    <dgm:cxn modelId="{6EC1AF7F-DB5B-47CC-A432-6AF509547F28}" type="presParOf" srcId="{67ED69DB-D6D8-414E-9CE3-08402B89A1D0}" destId="{305DE345-D026-4944-B427-18AA267673F2}" srcOrd="2" destOrd="0" presId="urn:microsoft.com/office/officeart/2005/8/layout/orgChart1"/>
    <dgm:cxn modelId="{45B97B7C-E4B7-4701-A1DB-C570272F6718}" type="presParOf" srcId="{67ED69DB-D6D8-414E-9CE3-08402B89A1D0}" destId="{4C4BE7E1-3E11-6946-97DA-8012B0D7C8CB}" srcOrd="3" destOrd="0" presId="urn:microsoft.com/office/officeart/2005/8/layout/orgChart1"/>
    <dgm:cxn modelId="{708498B3-3621-4DAA-994B-0CB26BF08185}" type="presParOf" srcId="{4C4BE7E1-3E11-6946-97DA-8012B0D7C8CB}" destId="{483EDBE7-D2AA-9941-B36A-A5FBADE9C7D7}" srcOrd="0" destOrd="0" presId="urn:microsoft.com/office/officeart/2005/8/layout/orgChart1"/>
    <dgm:cxn modelId="{C28BCBDD-3B21-4A91-BBB1-3ECADC225916}" type="presParOf" srcId="{483EDBE7-D2AA-9941-B36A-A5FBADE9C7D7}" destId="{C3AE8CA4-B911-7843-9C4D-1CD22821A18A}" srcOrd="0" destOrd="0" presId="urn:microsoft.com/office/officeart/2005/8/layout/orgChart1"/>
    <dgm:cxn modelId="{4DC97A69-7781-4C14-9D34-6CF673C37671}" type="presParOf" srcId="{483EDBE7-D2AA-9941-B36A-A5FBADE9C7D7}" destId="{79307199-173A-8649-BE56-F3CEDE062365}" srcOrd="1" destOrd="0" presId="urn:microsoft.com/office/officeart/2005/8/layout/orgChart1"/>
    <dgm:cxn modelId="{F6B74D45-6347-4078-BB5D-4ECBB7FB7FD5}" type="presParOf" srcId="{4C4BE7E1-3E11-6946-97DA-8012B0D7C8CB}" destId="{C30A2631-0A1F-364E-B85E-FF081180D416}" srcOrd="1" destOrd="0" presId="urn:microsoft.com/office/officeart/2005/8/layout/orgChart1"/>
    <dgm:cxn modelId="{3F61CB8B-F0CB-4CCD-9056-D31F7CCD80A9}" type="presParOf" srcId="{4C4BE7E1-3E11-6946-97DA-8012B0D7C8CB}" destId="{2089A13E-CAC1-C041-BCD3-5DA8C8173451}" srcOrd="2" destOrd="0" presId="urn:microsoft.com/office/officeart/2005/8/layout/orgChart1"/>
    <dgm:cxn modelId="{B4144E59-98AE-40F0-9941-280D36C54F26}" type="presParOf" srcId="{67ED69DB-D6D8-414E-9CE3-08402B89A1D0}" destId="{BB831E73-3A94-F749-9C06-2FE82A6680A0}" srcOrd="4" destOrd="0" presId="urn:microsoft.com/office/officeart/2005/8/layout/orgChart1"/>
    <dgm:cxn modelId="{384CBE1F-76F1-4D45-88EF-62961E260A9C}" type="presParOf" srcId="{67ED69DB-D6D8-414E-9CE3-08402B89A1D0}" destId="{76E329EA-8BA6-7A43-958A-70553E7CBA9C}" srcOrd="5" destOrd="0" presId="urn:microsoft.com/office/officeart/2005/8/layout/orgChart1"/>
    <dgm:cxn modelId="{EB22D4C3-1335-48CA-87A2-D4AA6BAEB6F6}" type="presParOf" srcId="{76E329EA-8BA6-7A43-958A-70553E7CBA9C}" destId="{EE85E683-03FA-8846-9B86-055BA47D26C0}" srcOrd="0" destOrd="0" presId="urn:microsoft.com/office/officeart/2005/8/layout/orgChart1"/>
    <dgm:cxn modelId="{67D9375E-B102-4483-BAAB-6AA1B04FABDA}" type="presParOf" srcId="{EE85E683-03FA-8846-9B86-055BA47D26C0}" destId="{554C1CAC-EDBC-CF4C-9730-694F9FA3289F}" srcOrd="0" destOrd="0" presId="urn:microsoft.com/office/officeart/2005/8/layout/orgChart1"/>
    <dgm:cxn modelId="{522F1D97-C1AA-43FB-A24D-D169743801BD}" type="presParOf" srcId="{EE85E683-03FA-8846-9B86-055BA47D26C0}" destId="{5973B872-B901-024B-BCC6-38C19DB3599C}" srcOrd="1" destOrd="0" presId="urn:microsoft.com/office/officeart/2005/8/layout/orgChart1"/>
    <dgm:cxn modelId="{7E077DD3-1D95-4581-8CE1-EA7814D59B93}" type="presParOf" srcId="{76E329EA-8BA6-7A43-958A-70553E7CBA9C}" destId="{86288EB4-9198-3F4E-BCCE-841684EE06A4}" srcOrd="1" destOrd="0" presId="urn:microsoft.com/office/officeart/2005/8/layout/orgChart1"/>
    <dgm:cxn modelId="{33AB2079-60B7-435A-8543-C13FC656579C}" type="presParOf" srcId="{76E329EA-8BA6-7A43-958A-70553E7CBA9C}" destId="{8409AB0A-B6D1-4142-91EB-78D05EFF58E8}" srcOrd="2" destOrd="0" presId="urn:microsoft.com/office/officeart/2005/8/layout/orgChart1"/>
    <dgm:cxn modelId="{B857E4E7-3DA6-4D95-ABFE-4462F7BC27FB}" type="presParOf" srcId="{67ED69DB-D6D8-414E-9CE3-08402B89A1D0}" destId="{A6B1CD3D-C70D-0D43-95DD-D11480F9CAA0}" srcOrd="6" destOrd="0" presId="urn:microsoft.com/office/officeart/2005/8/layout/orgChart1"/>
    <dgm:cxn modelId="{F4E35528-3734-4C6B-81E6-25E3BAD897B6}" type="presParOf" srcId="{67ED69DB-D6D8-414E-9CE3-08402B89A1D0}" destId="{E11795F0-7B93-114B-ACA7-99A1B7E38F71}" srcOrd="7" destOrd="0" presId="urn:microsoft.com/office/officeart/2005/8/layout/orgChart1"/>
    <dgm:cxn modelId="{3A247437-56D7-4621-B78A-5C2E9006DCFC}" type="presParOf" srcId="{E11795F0-7B93-114B-ACA7-99A1B7E38F71}" destId="{9F5EE875-530C-E445-8D47-C15072B2D949}" srcOrd="0" destOrd="0" presId="urn:microsoft.com/office/officeart/2005/8/layout/orgChart1"/>
    <dgm:cxn modelId="{325EFC85-71AE-418F-A0F5-4C713F612FBB}" type="presParOf" srcId="{9F5EE875-530C-E445-8D47-C15072B2D949}" destId="{1EE3D6D6-00B2-B448-8486-F75FD41419D0}" srcOrd="0" destOrd="0" presId="urn:microsoft.com/office/officeart/2005/8/layout/orgChart1"/>
    <dgm:cxn modelId="{DF53B0D0-33CA-41E7-A6B1-E62C11295071}" type="presParOf" srcId="{9F5EE875-530C-E445-8D47-C15072B2D949}" destId="{DE732F1C-9450-9C47-83C0-F1BAA2DEB568}" srcOrd="1" destOrd="0" presId="urn:microsoft.com/office/officeart/2005/8/layout/orgChart1"/>
    <dgm:cxn modelId="{24389219-DEC3-4592-AC02-0E5EE82D556E}" type="presParOf" srcId="{E11795F0-7B93-114B-ACA7-99A1B7E38F71}" destId="{98DCF47B-F397-B74F-A51C-4B2220F9499C}" srcOrd="1" destOrd="0" presId="urn:microsoft.com/office/officeart/2005/8/layout/orgChart1"/>
    <dgm:cxn modelId="{3393B180-C37D-4EF5-BD10-DB0EB681F137}" type="presParOf" srcId="{E11795F0-7B93-114B-ACA7-99A1B7E38F71}" destId="{5893B46E-8F4D-2C45-9243-4ECA24CE232B}" srcOrd="2" destOrd="0" presId="urn:microsoft.com/office/officeart/2005/8/layout/orgChart1"/>
    <dgm:cxn modelId="{654D0684-7769-4708-A73D-1E38E0559259}" type="presParOf" srcId="{B11F96A5-D406-B048-8AAD-5B262AB5200E}" destId="{FCF4C346-3F56-DE47-B7C1-3C280E4DFB03}" srcOrd="2" destOrd="0" presId="urn:microsoft.com/office/officeart/2005/8/layout/orgChart1"/>
    <dgm:cxn modelId="{113E6002-E922-46BE-8435-96084B1A414F}" type="presParOf" srcId="{69F3CFAC-6F7E-3441-B53B-61854187B96F}" destId="{B1094F81-B299-234A-A93B-34B5CE938645}" srcOrd="2" destOrd="0" presId="urn:microsoft.com/office/officeart/2005/8/layout/orgChart1"/>
    <dgm:cxn modelId="{07D7F69B-0011-4870-A2FA-E4A599813DA2}" type="presParOf" srcId="{69F3CFAC-6F7E-3441-B53B-61854187B96F}" destId="{4B0C4E71-AD75-EE4C-A891-3CB07C657A13}" srcOrd="3" destOrd="0" presId="urn:microsoft.com/office/officeart/2005/8/layout/orgChart1"/>
    <dgm:cxn modelId="{6CF0C855-B2C5-4CFE-8AA0-8DE6A1378344}" type="presParOf" srcId="{4B0C4E71-AD75-EE4C-A891-3CB07C657A13}" destId="{D1428745-DB1C-8846-9F43-89261844B84D}" srcOrd="0" destOrd="0" presId="urn:microsoft.com/office/officeart/2005/8/layout/orgChart1"/>
    <dgm:cxn modelId="{FB8D391A-EC54-45ED-AB26-016655C88DB8}" type="presParOf" srcId="{D1428745-DB1C-8846-9F43-89261844B84D}" destId="{A6CF40E5-FB02-3B4F-823F-CC5728683530}" srcOrd="0" destOrd="0" presId="urn:microsoft.com/office/officeart/2005/8/layout/orgChart1"/>
    <dgm:cxn modelId="{D883C3BB-AA6F-45D3-9028-B3364992962F}" type="presParOf" srcId="{D1428745-DB1C-8846-9F43-89261844B84D}" destId="{59644DF8-E017-994F-A1AE-D9AB45BCC8E3}" srcOrd="1" destOrd="0" presId="urn:microsoft.com/office/officeart/2005/8/layout/orgChart1"/>
    <dgm:cxn modelId="{FD0C1E15-C920-41F7-9D63-8232A7190076}" type="presParOf" srcId="{4B0C4E71-AD75-EE4C-A891-3CB07C657A13}" destId="{F1D3549C-4EF1-6044-BADD-899D637EDDAF}" srcOrd="1" destOrd="0" presId="urn:microsoft.com/office/officeart/2005/8/layout/orgChart1"/>
    <dgm:cxn modelId="{891EDFA5-A6B8-4ECE-9003-51D893E30BD4}" type="presParOf" srcId="{F1D3549C-4EF1-6044-BADD-899D637EDDAF}" destId="{68690B80-C3ED-7F4E-B941-90C4F22A2C8F}" srcOrd="0" destOrd="0" presId="urn:microsoft.com/office/officeart/2005/8/layout/orgChart1"/>
    <dgm:cxn modelId="{D2E580EA-F1E2-443E-9900-EF74175DCFDD}" type="presParOf" srcId="{F1D3549C-4EF1-6044-BADD-899D637EDDAF}" destId="{8A36A8C4-A63E-B347-80D5-660EA832E820}" srcOrd="1" destOrd="0" presId="urn:microsoft.com/office/officeart/2005/8/layout/orgChart1"/>
    <dgm:cxn modelId="{713D4EC7-758C-43F2-AE58-A3A373378C6F}" type="presParOf" srcId="{8A36A8C4-A63E-B347-80D5-660EA832E820}" destId="{8E01DBAF-9459-464F-BC37-2F493E10723D}" srcOrd="0" destOrd="0" presId="urn:microsoft.com/office/officeart/2005/8/layout/orgChart1"/>
    <dgm:cxn modelId="{FC7A94D9-61A8-4533-ADBA-25037EF980E2}" type="presParOf" srcId="{8E01DBAF-9459-464F-BC37-2F493E10723D}" destId="{58895CDA-D5B7-9C4E-BDDE-CAB522307D4B}" srcOrd="0" destOrd="0" presId="urn:microsoft.com/office/officeart/2005/8/layout/orgChart1"/>
    <dgm:cxn modelId="{220CCAF4-10F4-4F03-A344-4728DE8903D7}" type="presParOf" srcId="{8E01DBAF-9459-464F-BC37-2F493E10723D}" destId="{2D3B9954-3A6E-5B48-B03F-9EB9A45FE762}" srcOrd="1" destOrd="0" presId="urn:microsoft.com/office/officeart/2005/8/layout/orgChart1"/>
    <dgm:cxn modelId="{3F86C63D-FDE1-47E9-ADBA-831DA10DED41}" type="presParOf" srcId="{8A36A8C4-A63E-B347-80D5-660EA832E820}" destId="{B12E0043-8E0A-1941-A9D8-187B6A973693}" srcOrd="1" destOrd="0" presId="urn:microsoft.com/office/officeart/2005/8/layout/orgChart1"/>
    <dgm:cxn modelId="{C1BA28B3-7282-4609-96F2-0154BFF29D5F}" type="presParOf" srcId="{8A36A8C4-A63E-B347-80D5-660EA832E820}" destId="{EFDE854A-CF79-CC42-9E50-CF9340B6FE7C}" srcOrd="2" destOrd="0" presId="urn:microsoft.com/office/officeart/2005/8/layout/orgChart1"/>
    <dgm:cxn modelId="{2D53EF3B-E568-46B7-B175-09628EEAC45E}" type="presParOf" srcId="{F1D3549C-4EF1-6044-BADD-899D637EDDAF}" destId="{61228B08-0FE3-1148-BA8E-F123601A17E9}" srcOrd="2" destOrd="0" presId="urn:microsoft.com/office/officeart/2005/8/layout/orgChart1"/>
    <dgm:cxn modelId="{AB820BCD-834B-45B2-8165-19CF593D86BB}" type="presParOf" srcId="{F1D3549C-4EF1-6044-BADD-899D637EDDAF}" destId="{856334CD-3288-814D-9E34-7440687AAAB7}" srcOrd="3" destOrd="0" presId="urn:microsoft.com/office/officeart/2005/8/layout/orgChart1"/>
    <dgm:cxn modelId="{B425EE30-9482-46AA-BBC7-530F4B6C4DAF}" type="presParOf" srcId="{856334CD-3288-814D-9E34-7440687AAAB7}" destId="{ADBC5C72-1BD1-CA44-98B3-51134F21B426}" srcOrd="0" destOrd="0" presId="urn:microsoft.com/office/officeart/2005/8/layout/orgChart1"/>
    <dgm:cxn modelId="{47943B21-B1A8-4CE5-9DCB-76E5FDA260B4}" type="presParOf" srcId="{ADBC5C72-1BD1-CA44-98B3-51134F21B426}" destId="{DEED6643-BA58-764F-8633-974C120301FE}" srcOrd="0" destOrd="0" presId="urn:microsoft.com/office/officeart/2005/8/layout/orgChart1"/>
    <dgm:cxn modelId="{54EA458C-1384-4A6B-961B-1647CF6DF27E}" type="presParOf" srcId="{ADBC5C72-1BD1-CA44-98B3-51134F21B426}" destId="{641F917F-0ABA-644E-B6BD-ED8C3F0FAAE0}" srcOrd="1" destOrd="0" presId="urn:microsoft.com/office/officeart/2005/8/layout/orgChart1"/>
    <dgm:cxn modelId="{BD74DAB7-7575-4415-8059-DE139305725E}" type="presParOf" srcId="{856334CD-3288-814D-9E34-7440687AAAB7}" destId="{73C6B49A-9F0F-9C43-A388-2AC3D815B54C}" srcOrd="1" destOrd="0" presId="urn:microsoft.com/office/officeart/2005/8/layout/orgChart1"/>
    <dgm:cxn modelId="{6652D036-35F6-4264-8F20-DF0516C60B4F}" type="presParOf" srcId="{856334CD-3288-814D-9E34-7440687AAAB7}" destId="{70DA5C60-94A7-A144-A7BF-7909FDE3A97F}" srcOrd="2" destOrd="0" presId="urn:microsoft.com/office/officeart/2005/8/layout/orgChart1"/>
    <dgm:cxn modelId="{2A644F74-909A-4586-A13B-504333669694}" type="presParOf" srcId="{F1D3549C-4EF1-6044-BADD-899D637EDDAF}" destId="{10311CFC-B68D-3E4C-B104-3EC73748375C}" srcOrd="4" destOrd="0" presId="urn:microsoft.com/office/officeart/2005/8/layout/orgChart1"/>
    <dgm:cxn modelId="{3FB8873B-B62E-4365-93C6-266E13A8FE69}" type="presParOf" srcId="{F1D3549C-4EF1-6044-BADD-899D637EDDAF}" destId="{923BEF82-60B4-804E-8579-666ACFAB2E04}" srcOrd="5" destOrd="0" presId="urn:microsoft.com/office/officeart/2005/8/layout/orgChart1"/>
    <dgm:cxn modelId="{6AD1CE81-480B-42ED-A890-398416CBADD1}" type="presParOf" srcId="{923BEF82-60B4-804E-8579-666ACFAB2E04}" destId="{8917400A-2C0E-F94C-9E24-1EDE4E2C1114}" srcOrd="0" destOrd="0" presId="urn:microsoft.com/office/officeart/2005/8/layout/orgChart1"/>
    <dgm:cxn modelId="{2C41E3B8-546E-4C73-98AF-541A63CC62D8}" type="presParOf" srcId="{8917400A-2C0E-F94C-9E24-1EDE4E2C1114}" destId="{416AEF6C-E590-6F4C-BD5C-364E11E76EAE}" srcOrd="0" destOrd="0" presId="urn:microsoft.com/office/officeart/2005/8/layout/orgChart1"/>
    <dgm:cxn modelId="{5C92F520-FAD4-4E0D-A106-3F5343B92258}" type="presParOf" srcId="{8917400A-2C0E-F94C-9E24-1EDE4E2C1114}" destId="{99668C14-2286-CE44-9ADB-279BED4E5EA6}" srcOrd="1" destOrd="0" presId="urn:microsoft.com/office/officeart/2005/8/layout/orgChart1"/>
    <dgm:cxn modelId="{F056D933-6D25-47E5-8A43-D37A9C67E585}" type="presParOf" srcId="{923BEF82-60B4-804E-8579-666ACFAB2E04}" destId="{D225A81E-233C-6A45-9BEE-B3A90264B3F6}" srcOrd="1" destOrd="0" presId="urn:microsoft.com/office/officeart/2005/8/layout/orgChart1"/>
    <dgm:cxn modelId="{92D09A7F-002B-4DCD-AC76-363F41BEC035}" type="presParOf" srcId="{923BEF82-60B4-804E-8579-666ACFAB2E04}" destId="{FDE1E98E-416A-4F43-BE37-244F53610E92}" srcOrd="2" destOrd="0" presId="urn:microsoft.com/office/officeart/2005/8/layout/orgChart1"/>
    <dgm:cxn modelId="{3AC834A5-C9F4-4C33-B5D5-5A8B9B62097A}" type="presParOf" srcId="{4B0C4E71-AD75-EE4C-A891-3CB07C657A13}" destId="{E0F46BA9-4A50-2547-9D32-512F0252A77F}" srcOrd="2" destOrd="0" presId="urn:microsoft.com/office/officeart/2005/8/layout/orgChart1"/>
    <dgm:cxn modelId="{3C12B037-C9DF-4C11-B54E-C64C14882AD5}" type="presParOf" srcId="{E9877C94-5DF3-964A-B556-A93DDE15C963}" destId="{35BFA03F-026F-6A49-A1BE-81CA37C829B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0311CFC-B68D-3E4C-B104-3EC73748375C}">
      <dsp:nvSpPr>
        <dsp:cNvPr id="0" name=""/>
        <dsp:cNvSpPr/>
      </dsp:nvSpPr>
      <dsp:spPr>
        <a:xfrm>
          <a:off x="2456093" y="1292496"/>
          <a:ext cx="160176" cy="2007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7542"/>
              </a:lnTo>
              <a:lnTo>
                <a:pt x="160176" y="20075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228B08-0FE3-1148-BA8E-F123601A17E9}">
      <dsp:nvSpPr>
        <dsp:cNvPr id="0" name=""/>
        <dsp:cNvSpPr/>
      </dsp:nvSpPr>
      <dsp:spPr>
        <a:xfrm>
          <a:off x="2456093" y="1292496"/>
          <a:ext cx="160176" cy="1249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9374"/>
              </a:lnTo>
              <a:lnTo>
                <a:pt x="160176" y="12493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90B80-C3ED-7F4E-B941-90C4F22A2C8F}">
      <dsp:nvSpPr>
        <dsp:cNvPr id="0" name=""/>
        <dsp:cNvSpPr/>
      </dsp:nvSpPr>
      <dsp:spPr>
        <a:xfrm>
          <a:off x="2456093" y="1292496"/>
          <a:ext cx="160176" cy="491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1207"/>
              </a:lnTo>
              <a:lnTo>
                <a:pt x="160176" y="49120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094F81-B299-234A-A93B-34B5CE938645}">
      <dsp:nvSpPr>
        <dsp:cNvPr id="0" name=""/>
        <dsp:cNvSpPr/>
      </dsp:nvSpPr>
      <dsp:spPr>
        <a:xfrm>
          <a:off x="2237186" y="534329"/>
          <a:ext cx="646044" cy="224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123"/>
              </a:lnTo>
              <a:lnTo>
                <a:pt x="646044" y="112123"/>
              </a:lnTo>
              <a:lnTo>
                <a:pt x="646044" y="22424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B1CD3D-C70D-0D43-95DD-D11480F9CAA0}">
      <dsp:nvSpPr>
        <dsp:cNvPr id="0" name=""/>
        <dsp:cNvSpPr/>
      </dsp:nvSpPr>
      <dsp:spPr>
        <a:xfrm>
          <a:off x="1164005" y="1292496"/>
          <a:ext cx="160176" cy="27657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5710"/>
              </a:lnTo>
              <a:lnTo>
                <a:pt x="160176" y="27657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831E73-3A94-F749-9C06-2FE82A6680A0}">
      <dsp:nvSpPr>
        <dsp:cNvPr id="0" name=""/>
        <dsp:cNvSpPr/>
      </dsp:nvSpPr>
      <dsp:spPr>
        <a:xfrm>
          <a:off x="1164005" y="1292496"/>
          <a:ext cx="160176" cy="2007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7542"/>
              </a:lnTo>
              <a:lnTo>
                <a:pt x="160176" y="20075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DE345-D026-4944-B427-18AA267673F2}">
      <dsp:nvSpPr>
        <dsp:cNvPr id="0" name=""/>
        <dsp:cNvSpPr/>
      </dsp:nvSpPr>
      <dsp:spPr>
        <a:xfrm>
          <a:off x="1164005" y="1292496"/>
          <a:ext cx="160176" cy="1249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9374"/>
              </a:lnTo>
              <a:lnTo>
                <a:pt x="160176" y="12493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F34186-FD14-BE4C-BA1B-DCBC946B642C}">
      <dsp:nvSpPr>
        <dsp:cNvPr id="0" name=""/>
        <dsp:cNvSpPr/>
      </dsp:nvSpPr>
      <dsp:spPr>
        <a:xfrm>
          <a:off x="1164005" y="1292496"/>
          <a:ext cx="160176" cy="491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1207"/>
              </a:lnTo>
              <a:lnTo>
                <a:pt x="160176" y="49120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D658BA-EC56-0745-81A6-D345489072AB}">
      <dsp:nvSpPr>
        <dsp:cNvPr id="0" name=""/>
        <dsp:cNvSpPr/>
      </dsp:nvSpPr>
      <dsp:spPr>
        <a:xfrm>
          <a:off x="1591142" y="534329"/>
          <a:ext cx="646044" cy="224246"/>
        </a:xfrm>
        <a:custGeom>
          <a:avLst/>
          <a:gdLst/>
          <a:ahLst/>
          <a:cxnLst/>
          <a:rect l="0" t="0" r="0" b="0"/>
          <a:pathLst>
            <a:path>
              <a:moveTo>
                <a:pt x="646044" y="0"/>
              </a:moveTo>
              <a:lnTo>
                <a:pt x="646044" y="112123"/>
              </a:lnTo>
              <a:lnTo>
                <a:pt x="0" y="112123"/>
              </a:lnTo>
              <a:lnTo>
                <a:pt x="0" y="22424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960DEE-D965-8A49-9F1B-F9FBEF9B24A4}">
      <dsp:nvSpPr>
        <dsp:cNvPr id="0" name=""/>
        <dsp:cNvSpPr/>
      </dsp:nvSpPr>
      <dsp:spPr>
        <a:xfrm>
          <a:off x="1703265" y="408"/>
          <a:ext cx="1067841" cy="53392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err="1" smtClean="0"/>
            <a:t>LinearLayout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(Vertical)</a:t>
          </a:r>
          <a:endParaRPr lang="en-US" sz="1700" kern="1200" dirty="0"/>
        </a:p>
      </dsp:txBody>
      <dsp:txXfrm>
        <a:off x="1703265" y="408"/>
        <a:ext cx="1067841" cy="533920"/>
      </dsp:txXfrm>
    </dsp:sp>
    <dsp:sp modelId="{8AEDA414-F112-B141-9D8E-DF559AD06A1C}">
      <dsp:nvSpPr>
        <dsp:cNvPr id="0" name=""/>
        <dsp:cNvSpPr/>
      </dsp:nvSpPr>
      <dsp:spPr>
        <a:xfrm>
          <a:off x="1057221" y="758576"/>
          <a:ext cx="1067841" cy="53392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err="1" smtClean="0"/>
            <a:t>LinearLayout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(Horizontal)</a:t>
          </a:r>
          <a:endParaRPr lang="en-US" sz="1700" kern="1200" dirty="0"/>
        </a:p>
      </dsp:txBody>
      <dsp:txXfrm>
        <a:off x="1057221" y="758576"/>
        <a:ext cx="1067841" cy="533920"/>
      </dsp:txXfrm>
    </dsp:sp>
    <dsp:sp modelId="{C45BDCF6-0523-EC44-9810-0190B9C55D8F}">
      <dsp:nvSpPr>
        <dsp:cNvPr id="0" name=""/>
        <dsp:cNvSpPr/>
      </dsp:nvSpPr>
      <dsp:spPr>
        <a:xfrm>
          <a:off x="1324181" y="1516743"/>
          <a:ext cx="1067841" cy="53392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err="1" smtClean="0"/>
            <a:t>TextView</a:t>
          </a:r>
          <a:endParaRPr lang="en-US" sz="1700" kern="1200" dirty="0"/>
        </a:p>
      </dsp:txBody>
      <dsp:txXfrm>
        <a:off x="1324181" y="1516743"/>
        <a:ext cx="1067841" cy="533920"/>
      </dsp:txXfrm>
    </dsp:sp>
    <dsp:sp modelId="{C3AE8CA4-B911-7843-9C4D-1CD22821A18A}">
      <dsp:nvSpPr>
        <dsp:cNvPr id="0" name=""/>
        <dsp:cNvSpPr/>
      </dsp:nvSpPr>
      <dsp:spPr>
        <a:xfrm>
          <a:off x="1324181" y="2274911"/>
          <a:ext cx="1067841" cy="53392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err="1" smtClean="0"/>
            <a:t>TextView</a:t>
          </a:r>
          <a:endParaRPr lang="en-US" sz="1700" kern="1200" dirty="0"/>
        </a:p>
      </dsp:txBody>
      <dsp:txXfrm>
        <a:off x="1324181" y="2274911"/>
        <a:ext cx="1067841" cy="533920"/>
      </dsp:txXfrm>
    </dsp:sp>
    <dsp:sp modelId="{554C1CAC-EDBC-CF4C-9730-694F9FA3289F}">
      <dsp:nvSpPr>
        <dsp:cNvPr id="0" name=""/>
        <dsp:cNvSpPr/>
      </dsp:nvSpPr>
      <dsp:spPr>
        <a:xfrm>
          <a:off x="1324181" y="3033079"/>
          <a:ext cx="1067841" cy="53392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err="1" smtClean="0"/>
            <a:t>TextView</a:t>
          </a:r>
          <a:endParaRPr lang="en-US" sz="1700" kern="1200" dirty="0"/>
        </a:p>
      </dsp:txBody>
      <dsp:txXfrm>
        <a:off x="1324181" y="3033079"/>
        <a:ext cx="1067841" cy="533920"/>
      </dsp:txXfrm>
    </dsp:sp>
    <dsp:sp modelId="{1EE3D6D6-00B2-B448-8486-F75FD41419D0}">
      <dsp:nvSpPr>
        <dsp:cNvPr id="0" name=""/>
        <dsp:cNvSpPr/>
      </dsp:nvSpPr>
      <dsp:spPr>
        <a:xfrm>
          <a:off x="1324181" y="3791246"/>
          <a:ext cx="1067841" cy="53392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err="1" smtClean="0"/>
            <a:t>TextView</a:t>
          </a:r>
          <a:endParaRPr lang="en-US" sz="1700" kern="1200" dirty="0"/>
        </a:p>
      </dsp:txBody>
      <dsp:txXfrm>
        <a:off x="1324181" y="3791246"/>
        <a:ext cx="1067841" cy="533920"/>
      </dsp:txXfrm>
    </dsp:sp>
    <dsp:sp modelId="{A6CF40E5-FB02-3B4F-823F-CC5728683530}">
      <dsp:nvSpPr>
        <dsp:cNvPr id="0" name=""/>
        <dsp:cNvSpPr/>
      </dsp:nvSpPr>
      <dsp:spPr>
        <a:xfrm>
          <a:off x="2349309" y="758576"/>
          <a:ext cx="1067841" cy="53392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err="1" smtClean="0"/>
            <a:t>LinearLayout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(Vertical)</a:t>
          </a:r>
          <a:endParaRPr lang="en-US" sz="1700" kern="1200" dirty="0"/>
        </a:p>
      </dsp:txBody>
      <dsp:txXfrm>
        <a:off x="2349309" y="758576"/>
        <a:ext cx="1067841" cy="533920"/>
      </dsp:txXfrm>
    </dsp:sp>
    <dsp:sp modelId="{58895CDA-D5B7-9C4E-BDDE-CAB522307D4B}">
      <dsp:nvSpPr>
        <dsp:cNvPr id="0" name=""/>
        <dsp:cNvSpPr/>
      </dsp:nvSpPr>
      <dsp:spPr>
        <a:xfrm>
          <a:off x="2616270" y="1516743"/>
          <a:ext cx="1067841" cy="53392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err="1" smtClean="0"/>
            <a:t>TextView</a:t>
          </a:r>
          <a:endParaRPr lang="en-US" sz="1700" kern="1200" dirty="0"/>
        </a:p>
      </dsp:txBody>
      <dsp:txXfrm>
        <a:off x="2616270" y="1516743"/>
        <a:ext cx="1067841" cy="533920"/>
      </dsp:txXfrm>
    </dsp:sp>
    <dsp:sp modelId="{DEED6643-BA58-764F-8633-974C120301FE}">
      <dsp:nvSpPr>
        <dsp:cNvPr id="0" name=""/>
        <dsp:cNvSpPr/>
      </dsp:nvSpPr>
      <dsp:spPr>
        <a:xfrm>
          <a:off x="2616270" y="2274911"/>
          <a:ext cx="1067841" cy="53392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err="1" smtClean="0"/>
            <a:t>TextView</a:t>
          </a:r>
          <a:endParaRPr lang="en-US" sz="1700" kern="1200" dirty="0"/>
        </a:p>
      </dsp:txBody>
      <dsp:txXfrm>
        <a:off x="2616270" y="2274911"/>
        <a:ext cx="1067841" cy="533920"/>
      </dsp:txXfrm>
    </dsp:sp>
    <dsp:sp modelId="{416AEF6C-E590-6F4C-BD5C-364E11E76EAE}">
      <dsp:nvSpPr>
        <dsp:cNvPr id="0" name=""/>
        <dsp:cNvSpPr/>
      </dsp:nvSpPr>
      <dsp:spPr>
        <a:xfrm>
          <a:off x="2616270" y="3033079"/>
          <a:ext cx="1067841" cy="53392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err="1" smtClean="0"/>
            <a:t>TextView</a:t>
          </a:r>
          <a:endParaRPr lang="en-US" sz="1700" kern="1200" dirty="0"/>
        </a:p>
      </dsp:txBody>
      <dsp:txXfrm>
        <a:off x="2616270" y="3033079"/>
        <a:ext cx="1067841" cy="533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9337A-78CD-48C1-B5B9-25785F8C49A5}" type="datetimeFigureOut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EB3FC-11CE-4EAA-BE70-F1CB8A021B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dirty="0" smtClean="0"/>
              <a:t>&lt;?xml version="1.0" encoding="utf-8"?&gt;</a:t>
            </a:r>
            <a:br>
              <a:rPr lang="en-US" altLang="zh-CN" dirty="0" smtClean="0"/>
            </a:br>
            <a:r>
              <a:rPr lang="en-US" altLang="zh-CN" dirty="0" smtClean="0"/>
              <a:t>&lt;</a:t>
            </a:r>
            <a:r>
              <a:rPr lang="en-US" altLang="zh-CN" dirty="0" err="1" smtClean="0"/>
              <a:t>TableLayout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xmlns:android</a:t>
            </a:r>
            <a:r>
              <a:rPr lang="en-US" altLang="zh-CN" dirty="0" smtClean="0"/>
              <a:t>="http://schemas.android.com/apk/res/android"</a:t>
            </a:r>
            <a:br>
              <a:rPr lang="en-US" altLang="zh-CN" dirty="0" smtClean="0"/>
            </a:br>
            <a:r>
              <a:rPr lang="en-US" altLang="zh-CN" dirty="0" smtClean="0"/>
              <a:t>    </a:t>
            </a:r>
            <a:r>
              <a:rPr lang="en-US" altLang="zh-CN" dirty="0" err="1" smtClean="0"/>
              <a:t>android:layout_width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fill_parent</a:t>
            </a:r>
            <a:r>
              <a:rPr lang="en-US" altLang="zh-CN" dirty="0" smtClean="0"/>
              <a:t>"</a:t>
            </a:r>
            <a:br>
              <a:rPr lang="en-US" altLang="zh-CN" dirty="0" smtClean="0"/>
            </a:br>
            <a:r>
              <a:rPr lang="en-US" altLang="zh-CN" dirty="0" smtClean="0"/>
              <a:t>    </a:t>
            </a:r>
            <a:r>
              <a:rPr lang="en-US" altLang="zh-CN" dirty="0" err="1" smtClean="0"/>
              <a:t>android:layout_height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fill_parent</a:t>
            </a:r>
            <a:r>
              <a:rPr lang="en-US" altLang="zh-CN" dirty="0" smtClean="0"/>
              <a:t>"</a:t>
            </a:r>
            <a:br>
              <a:rPr lang="en-US" altLang="zh-CN" dirty="0" smtClean="0"/>
            </a:br>
            <a:r>
              <a:rPr lang="en-US" altLang="zh-CN" dirty="0" smtClean="0"/>
              <a:t>    </a:t>
            </a:r>
            <a:r>
              <a:rPr lang="en-US" altLang="zh-CN" dirty="0" err="1" smtClean="0"/>
              <a:t>android:stretchColumns</a:t>
            </a:r>
            <a:r>
              <a:rPr lang="en-US" altLang="zh-CN" dirty="0" smtClean="0"/>
              <a:t>="1"&gt;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    &lt;</a:t>
            </a:r>
            <a:r>
              <a:rPr lang="en-US" altLang="zh-CN" dirty="0" err="1" smtClean="0"/>
              <a:t>TableRow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        &lt;</a:t>
            </a:r>
            <a:r>
              <a:rPr lang="en-US" altLang="zh-CN" dirty="0" err="1" smtClean="0"/>
              <a:t>TextView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            </a:t>
            </a:r>
            <a:r>
              <a:rPr lang="en-US" altLang="zh-CN" dirty="0" err="1" smtClean="0"/>
              <a:t>android:layout_column</a:t>
            </a:r>
            <a:r>
              <a:rPr lang="en-US" altLang="zh-CN" dirty="0" smtClean="0"/>
              <a:t>="1"</a:t>
            </a:r>
            <a:br>
              <a:rPr lang="en-US" altLang="zh-CN" dirty="0" smtClean="0"/>
            </a:br>
            <a:r>
              <a:rPr lang="en-US" altLang="zh-CN" dirty="0" smtClean="0"/>
              <a:t>            </a:t>
            </a:r>
            <a:r>
              <a:rPr lang="en-US" altLang="zh-CN" dirty="0" err="1" smtClean="0"/>
              <a:t>android:text</a:t>
            </a:r>
            <a:r>
              <a:rPr lang="en-US" altLang="zh-CN" dirty="0" smtClean="0"/>
              <a:t>="Open..."</a:t>
            </a:r>
            <a:br>
              <a:rPr lang="en-US" altLang="zh-CN" dirty="0" smtClean="0"/>
            </a:br>
            <a:r>
              <a:rPr lang="en-US" altLang="zh-CN" dirty="0" smtClean="0"/>
              <a:t>            </a:t>
            </a:r>
            <a:r>
              <a:rPr lang="en-US" altLang="zh-CN" dirty="0" err="1" smtClean="0"/>
              <a:t>android:padding</a:t>
            </a:r>
            <a:r>
              <a:rPr lang="en-US" altLang="zh-CN" dirty="0" smtClean="0"/>
              <a:t>="3dip" /&gt;</a:t>
            </a:r>
            <a:br>
              <a:rPr lang="en-US" altLang="zh-CN" dirty="0" smtClean="0"/>
            </a:br>
            <a:r>
              <a:rPr lang="en-US" altLang="zh-CN" dirty="0" smtClean="0"/>
              <a:t>        &lt;</a:t>
            </a:r>
            <a:r>
              <a:rPr lang="en-US" altLang="zh-CN" dirty="0" err="1" smtClean="0"/>
              <a:t>TextView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            </a:t>
            </a:r>
            <a:r>
              <a:rPr lang="en-US" altLang="zh-CN" dirty="0" err="1" smtClean="0"/>
              <a:t>android:text</a:t>
            </a:r>
            <a:r>
              <a:rPr lang="en-US" altLang="zh-CN" dirty="0" smtClean="0"/>
              <a:t>="Ctrl-O"</a:t>
            </a:r>
            <a:br>
              <a:rPr lang="en-US" altLang="zh-CN" dirty="0" smtClean="0"/>
            </a:br>
            <a:r>
              <a:rPr lang="en-US" altLang="zh-CN" dirty="0" smtClean="0"/>
              <a:t>            </a:t>
            </a:r>
            <a:r>
              <a:rPr lang="en-US" altLang="zh-CN" dirty="0" err="1" smtClean="0"/>
              <a:t>android:gravity</a:t>
            </a:r>
            <a:r>
              <a:rPr lang="en-US" altLang="zh-CN" dirty="0" smtClean="0"/>
              <a:t>="right"</a:t>
            </a:r>
            <a:br>
              <a:rPr lang="en-US" altLang="zh-CN" dirty="0" smtClean="0"/>
            </a:br>
            <a:r>
              <a:rPr lang="en-US" altLang="zh-CN" dirty="0" smtClean="0"/>
              <a:t>            </a:t>
            </a:r>
            <a:r>
              <a:rPr lang="en-US" altLang="zh-CN" dirty="0" err="1" smtClean="0"/>
              <a:t>android:padding</a:t>
            </a:r>
            <a:r>
              <a:rPr lang="en-US" altLang="zh-CN" dirty="0" smtClean="0"/>
              <a:t>="3dip" /&gt;</a:t>
            </a:r>
            <a:br>
              <a:rPr lang="en-US" altLang="zh-CN" dirty="0" smtClean="0"/>
            </a:br>
            <a:r>
              <a:rPr lang="en-US" altLang="zh-CN" dirty="0" smtClean="0"/>
              <a:t>    &lt;/</a:t>
            </a:r>
            <a:r>
              <a:rPr lang="en-US" altLang="zh-CN" dirty="0" err="1" smtClean="0"/>
              <a:t>TableRow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    &lt;</a:t>
            </a:r>
            <a:r>
              <a:rPr lang="en-US" altLang="zh-CN" dirty="0" err="1" smtClean="0"/>
              <a:t>TableRow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        &lt;</a:t>
            </a:r>
            <a:r>
              <a:rPr lang="en-US" altLang="zh-CN" dirty="0" err="1" smtClean="0"/>
              <a:t>TextView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            </a:t>
            </a:r>
            <a:r>
              <a:rPr lang="en-US" altLang="zh-CN" dirty="0" err="1" smtClean="0"/>
              <a:t>android:layout_column</a:t>
            </a:r>
            <a:r>
              <a:rPr lang="en-US" altLang="zh-CN" dirty="0" smtClean="0"/>
              <a:t>="1"</a:t>
            </a:r>
            <a:br>
              <a:rPr lang="en-US" altLang="zh-CN" dirty="0" smtClean="0"/>
            </a:br>
            <a:r>
              <a:rPr lang="en-US" altLang="zh-CN" dirty="0" smtClean="0"/>
              <a:t>            </a:t>
            </a:r>
            <a:r>
              <a:rPr lang="en-US" altLang="zh-CN" dirty="0" err="1" smtClean="0"/>
              <a:t>android:text</a:t>
            </a:r>
            <a:r>
              <a:rPr lang="en-US" altLang="zh-CN" dirty="0" smtClean="0"/>
              <a:t>="Save..."</a:t>
            </a:r>
            <a:br>
              <a:rPr lang="en-US" altLang="zh-CN" dirty="0" smtClean="0"/>
            </a:br>
            <a:r>
              <a:rPr lang="en-US" altLang="zh-CN" dirty="0" smtClean="0"/>
              <a:t>            </a:t>
            </a:r>
            <a:r>
              <a:rPr lang="en-US" altLang="zh-CN" dirty="0" err="1" smtClean="0"/>
              <a:t>android:padding</a:t>
            </a:r>
            <a:r>
              <a:rPr lang="en-US" altLang="zh-CN" dirty="0" smtClean="0"/>
              <a:t>="3dip" /&gt;</a:t>
            </a:r>
            <a:br>
              <a:rPr lang="en-US" altLang="zh-CN" dirty="0" smtClean="0"/>
            </a:br>
            <a:r>
              <a:rPr lang="en-US" altLang="zh-CN" dirty="0" smtClean="0"/>
              <a:t>        &lt;</a:t>
            </a:r>
            <a:r>
              <a:rPr lang="en-US" altLang="zh-CN" dirty="0" err="1" smtClean="0"/>
              <a:t>TextView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            </a:t>
            </a:r>
            <a:r>
              <a:rPr lang="en-US" altLang="zh-CN" dirty="0" err="1" smtClean="0"/>
              <a:t>android:text</a:t>
            </a:r>
            <a:r>
              <a:rPr lang="en-US" altLang="zh-CN" dirty="0" smtClean="0"/>
              <a:t>="Ctrl-S"</a:t>
            </a:r>
            <a:br>
              <a:rPr lang="en-US" altLang="zh-CN" dirty="0" smtClean="0"/>
            </a:br>
            <a:r>
              <a:rPr lang="en-US" altLang="zh-CN" dirty="0" smtClean="0"/>
              <a:t>            </a:t>
            </a:r>
            <a:r>
              <a:rPr lang="en-US" altLang="zh-CN" dirty="0" err="1" smtClean="0"/>
              <a:t>android:gravity</a:t>
            </a:r>
            <a:r>
              <a:rPr lang="en-US" altLang="zh-CN" dirty="0" smtClean="0"/>
              <a:t>="right"</a:t>
            </a:r>
            <a:br>
              <a:rPr lang="en-US" altLang="zh-CN" dirty="0" smtClean="0"/>
            </a:br>
            <a:r>
              <a:rPr lang="en-US" altLang="zh-CN" dirty="0" smtClean="0"/>
              <a:t>            </a:t>
            </a:r>
            <a:r>
              <a:rPr lang="en-US" altLang="zh-CN" dirty="0" err="1" smtClean="0"/>
              <a:t>android:padding</a:t>
            </a:r>
            <a:r>
              <a:rPr lang="en-US" altLang="zh-CN" dirty="0" smtClean="0"/>
              <a:t>="3dip" /&gt;</a:t>
            </a:r>
            <a:br>
              <a:rPr lang="en-US" altLang="zh-CN" dirty="0" smtClean="0"/>
            </a:br>
            <a:r>
              <a:rPr lang="en-US" altLang="zh-CN" dirty="0" smtClean="0"/>
              <a:t>    &lt;/</a:t>
            </a:r>
            <a:r>
              <a:rPr lang="en-US" altLang="zh-CN" dirty="0" err="1" smtClean="0"/>
              <a:t>TableRow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    &lt;</a:t>
            </a:r>
            <a:r>
              <a:rPr lang="en-US" altLang="zh-CN" dirty="0" err="1" smtClean="0"/>
              <a:t>TableRow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        &lt;</a:t>
            </a:r>
            <a:r>
              <a:rPr lang="en-US" altLang="zh-CN" dirty="0" err="1" smtClean="0"/>
              <a:t>TextView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            </a:t>
            </a:r>
            <a:r>
              <a:rPr lang="en-US" altLang="zh-CN" dirty="0" err="1" smtClean="0"/>
              <a:t>android:layout_column</a:t>
            </a:r>
            <a:r>
              <a:rPr lang="en-US" altLang="zh-CN" dirty="0" smtClean="0"/>
              <a:t>="1"</a:t>
            </a:r>
            <a:br>
              <a:rPr lang="en-US" altLang="zh-CN" dirty="0" smtClean="0"/>
            </a:br>
            <a:r>
              <a:rPr lang="en-US" altLang="zh-CN" dirty="0" smtClean="0"/>
              <a:t>            </a:t>
            </a:r>
            <a:r>
              <a:rPr lang="en-US" altLang="zh-CN" dirty="0" err="1" smtClean="0"/>
              <a:t>android:text</a:t>
            </a:r>
            <a:r>
              <a:rPr lang="en-US" altLang="zh-CN" dirty="0" smtClean="0"/>
              <a:t>="Save As..."</a:t>
            </a:r>
            <a:br>
              <a:rPr lang="en-US" altLang="zh-CN" dirty="0" smtClean="0"/>
            </a:br>
            <a:r>
              <a:rPr lang="en-US" altLang="zh-CN" dirty="0" smtClean="0"/>
              <a:t>            </a:t>
            </a:r>
            <a:r>
              <a:rPr lang="en-US" altLang="zh-CN" dirty="0" err="1" smtClean="0"/>
              <a:t>android:padding</a:t>
            </a:r>
            <a:r>
              <a:rPr lang="en-US" altLang="zh-CN" dirty="0" smtClean="0"/>
              <a:t>="3dip" /&gt;</a:t>
            </a:r>
            <a:br>
              <a:rPr lang="en-US" altLang="zh-CN" dirty="0" smtClean="0"/>
            </a:br>
            <a:r>
              <a:rPr lang="en-US" altLang="zh-CN" dirty="0" smtClean="0"/>
              <a:t>        &lt;</a:t>
            </a:r>
            <a:r>
              <a:rPr lang="en-US" altLang="zh-CN" dirty="0" err="1" smtClean="0"/>
              <a:t>TextView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            </a:t>
            </a:r>
            <a:r>
              <a:rPr lang="en-US" altLang="zh-CN" dirty="0" err="1" smtClean="0"/>
              <a:t>android:text</a:t>
            </a:r>
            <a:r>
              <a:rPr lang="en-US" altLang="zh-CN" dirty="0" smtClean="0"/>
              <a:t>="Ctrl-Shift-S"</a:t>
            </a:r>
            <a:br>
              <a:rPr lang="en-US" altLang="zh-CN" dirty="0" smtClean="0"/>
            </a:br>
            <a:r>
              <a:rPr lang="en-US" altLang="zh-CN" dirty="0" smtClean="0"/>
              <a:t>            </a:t>
            </a:r>
            <a:r>
              <a:rPr lang="en-US" altLang="zh-CN" dirty="0" err="1" smtClean="0"/>
              <a:t>android:gravity</a:t>
            </a:r>
            <a:r>
              <a:rPr lang="en-US" altLang="zh-CN" dirty="0" smtClean="0"/>
              <a:t>="right"</a:t>
            </a:r>
            <a:br>
              <a:rPr lang="en-US" altLang="zh-CN" dirty="0" smtClean="0"/>
            </a:br>
            <a:r>
              <a:rPr lang="en-US" altLang="zh-CN" dirty="0" smtClean="0"/>
              <a:t>            </a:t>
            </a:r>
            <a:r>
              <a:rPr lang="en-US" altLang="zh-CN" dirty="0" err="1" smtClean="0"/>
              <a:t>android:padding</a:t>
            </a:r>
            <a:r>
              <a:rPr lang="en-US" altLang="zh-CN" dirty="0" smtClean="0"/>
              <a:t>="3dip" /&gt;</a:t>
            </a:r>
            <a:br>
              <a:rPr lang="en-US" altLang="zh-CN" dirty="0" smtClean="0"/>
            </a:br>
            <a:r>
              <a:rPr lang="en-US" altLang="zh-CN" dirty="0" smtClean="0"/>
              <a:t>    &lt;/</a:t>
            </a:r>
            <a:r>
              <a:rPr lang="en-US" altLang="zh-CN" dirty="0" err="1" smtClean="0"/>
              <a:t>TableRow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    &lt;View</a:t>
            </a:r>
            <a:br>
              <a:rPr lang="en-US" altLang="zh-CN" dirty="0" smtClean="0"/>
            </a:br>
            <a:r>
              <a:rPr lang="en-US" altLang="zh-CN" dirty="0" smtClean="0"/>
              <a:t>        </a:t>
            </a:r>
            <a:r>
              <a:rPr lang="en-US" altLang="zh-CN" dirty="0" err="1" smtClean="0"/>
              <a:t>android:layout_height</a:t>
            </a:r>
            <a:r>
              <a:rPr lang="en-US" altLang="zh-CN" dirty="0" smtClean="0"/>
              <a:t>="2dip"</a:t>
            </a:r>
            <a:br>
              <a:rPr lang="en-US" altLang="zh-CN" dirty="0" smtClean="0"/>
            </a:br>
            <a:r>
              <a:rPr lang="en-US" altLang="zh-CN" dirty="0" smtClean="0"/>
              <a:t>        </a:t>
            </a:r>
            <a:r>
              <a:rPr lang="en-US" altLang="zh-CN" dirty="0" err="1" smtClean="0"/>
              <a:t>android:background</a:t>
            </a:r>
            <a:r>
              <a:rPr lang="en-US" altLang="zh-CN" dirty="0" smtClean="0"/>
              <a:t>="#FF909090" /&gt;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    &lt;</a:t>
            </a:r>
            <a:r>
              <a:rPr lang="en-US" altLang="zh-CN" dirty="0" err="1" smtClean="0"/>
              <a:t>TableRow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        &lt;</a:t>
            </a:r>
            <a:r>
              <a:rPr lang="en-US" altLang="zh-CN" dirty="0" err="1" smtClean="0"/>
              <a:t>TextView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            </a:t>
            </a:r>
            <a:r>
              <a:rPr lang="en-US" altLang="zh-CN" dirty="0" err="1" smtClean="0"/>
              <a:t>android:text</a:t>
            </a:r>
            <a:r>
              <a:rPr lang="en-US" altLang="zh-CN" dirty="0" smtClean="0"/>
              <a:t>="X"</a:t>
            </a:r>
            <a:br>
              <a:rPr lang="en-US" altLang="zh-CN" dirty="0" smtClean="0"/>
            </a:br>
            <a:r>
              <a:rPr lang="en-US" altLang="zh-CN" dirty="0" smtClean="0"/>
              <a:t>            </a:t>
            </a:r>
            <a:r>
              <a:rPr lang="en-US" altLang="zh-CN" dirty="0" err="1" smtClean="0"/>
              <a:t>android:padding</a:t>
            </a:r>
            <a:r>
              <a:rPr lang="en-US" altLang="zh-CN" dirty="0" smtClean="0"/>
              <a:t>="3dip" /&gt;</a:t>
            </a:r>
            <a:br>
              <a:rPr lang="en-US" altLang="zh-CN" dirty="0" smtClean="0"/>
            </a:br>
            <a:r>
              <a:rPr lang="en-US" altLang="zh-CN" dirty="0" smtClean="0"/>
              <a:t>        &lt;</a:t>
            </a:r>
            <a:r>
              <a:rPr lang="en-US" altLang="zh-CN" dirty="0" err="1" smtClean="0"/>
              <a:t>TextView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            </a:t>
            </a:r>
            <a:r>
              <a:rPr lang="en-US" altLang="zh-CN" dirty="0" err="1" smtClean="0"/>
              <a:t>android:text</a:t>
            </a:r>
            <a:r>
              <a:rPr lang="en-US" altLang="zh-CN" dirty="0" smtClean="0"/>
              <a:t>="Import..."</a:t>
            </a:r>
            <a:br>
              <a:rPr lang="en-US" altLang="zh-CN" dirty="0" smtClean="0"/>
            </a:br>
            <a:r>
              <a:rPr lang="en-US" altLang="zh-CN" dirty="0" smtClean="0"/>
              <a:t>            </a:t>
            </a:r>
            <a:r>
              <a:rPr lang="en-US" altLang="zh-CN" dirty="0" err="1" smtClean="0"/>
              <a:t>android:padding</a:t>
            </a:r>
            <a:r>
              <a:rPr lang="en-US" altLang="zh-CN" dirty="0" smtClean="0"/>
              <a:t>="3dip" /&gt;</a:t>
            </a:r>
            <a:br>
              <a:rPr lang="en-US" altLang="zh-CN" dirty="0" smtClean="0"/>
            </a:br>
            <a:r>
              <a:rPr lang="en-US" altLang="zh-CN" dirty="0" smtClean="0"/>
              <a:t>    &lt;/</a:t>
            </a:r>
            <a:r>
              <a:rPr lang="en-US" altLang="zh-CN" dirty="0" err="1" smtClean="0"/>
              <a:t>TableRow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    &lt;</a:t>
            </a:r>
            <a:r>
              <a:rPr lang="en-US" altLang="zh-CN" dirty="0" err="1" smtClean="0"/>
              <a:t>TableRow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        &lt;</a:t>
            </a:r>
            <a:r>
              <a:rPr lang="en-US" altLang="zh-CN" dirty="0" err="1" smtClean="0"/>
              <a:t>TextView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            </a:t>
            </a:r>
            <a:r>
              <a:rPr lang="en-US" altLang="zh-CN" dirty="0" err="1" smtClean="0"/>
              <a:t>android:text</a:t>
            </a:r>
            <a:r>
              <a:rPr lang="en-US" altLang="zh-CN" dirty="0" smtClean="0"/>
              <a:t>="X"</a:t>
            </a:r>
            <a:br>
              <a:rPr lang="en-US" altLang="zh-CN" dirty="0" smtClean="0"/>
            </a:br>
            <a:r>
              <a:rPr lang="en-US" altLang="zh-CN" dirty="0" smtClean="0"/>
              <a:t>            </a:t>
            </a:r>
            <a:r>
              <a:rPr lang="en-US" altLang="zh-CN" dirty="0" err="1" smtClean="0"/>
              <a:t>android:padding</a:t>
            </a:r>
            <a:r>
              <a:rPr lang="en-US" altLang="zh-CN" dirty="0" smtClean="0"/>
              <a:t>="3dip" /&gt;</a:t>
            </a:r>
            <a:br>
              <a:rPr lang="en-US" altLang="zh-CN" dirty="0" smtClean="0"/>
            </a:br>
            <a:r>
              <a:rPr lang="en-US" altLang="zh-CN" dirty="0" smtClean="0"/>
              <a:t>        &lt;</a:t>
            </a:r>
            <a:r>
              <a:rPr lang="en-US" altLang="zh-CN" dirty="0" err="1" smtClean="0"/>
              <a:t>TextView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            </a:t>
            </a:r>
            <a:r>
              <a:rPr lang="en-US" altLang="zh-CN" dirty="0" err="1" smtClean="0"/>
              <a:t>android:text</a:t>
            </a:r>
            <a:r>
              <a:rPr lang="en-US" altLang="zh-CN" dirty="0" smtClean="0"/>
              <a:t>="Export..."</a:t>
            </a:r>
            <a:br>
              <a:rPr lang="en-US" altLang="zh-CN" dirty="0" smtClean="0"/>
            </a:br>
            <a:r>
              <a:rPr lang="en-US" altLang="zh-CN" dirty="0" smtClean="0"/>
              <a:t>            </a:t>
            </a:r>
            <a:r>
              <a:rPr lang="en-US" altLang="zh-CN" dirty="0" err="1" smtClean="0"/>
              <a:t>android:padding</a:t>
            </a:r>
            <a:r>
              <a:rPr lang="en-US" altLang="zh-CN" dirty="0" smtClean="0"/>
              <a:t>="3dip" /&gt;</a:t>
            </a:r>
            <a:br>
              <a:rPr lang="en-US" altLang="zh-CN" dirty="0" smtClean="0"/>
            </a:br>
            <a:r>
              <a:rPr lang="en-US" altLang="zh-CN" dirty="0" smtClean="0"/>
              <a:t>        &lt;</a:t>
            </a:r>
            <a:r>
              <a:rPr lang="en-US" altLang="zh-CN" dirty="0" err="1" smtClean="0"/>
              <a:t>TextView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            </a:t>
            </a:r>
            <a:r>
              <a:rPr lang="en-US" altLang="zh-CN" dirty="0" err="1" smtClean="0"/>
              <a:t>android:text</a:t>
            </a:r>
            <a:r>
              <a:rPr lang="en-US" altLang="zh-CN" dirty="0" smtClean="0"/>
              <a:t>="Ctrl-E"</a:t>
            </a:r>
            <a:br>
              <a:rPr lang="en-US" altLang="zh-CN" dirty="0" smtClean="0"/>
            </a:br>
            <a:r>
              <a:rPr lang="en-US" altLang="zh-CN" dirty="0" smtClean="0"/>
              <a:t>            </a:t>
            </a:r>
            <a:r>
              <a:rPr lang="en-US" altLang="zh-CN" dirty="0" err="1" smtClean="0"/>
              <a:t>android:gravity</a:t>
            </a:r>
            <a:r>
              <a:rPr lang="en-US" altLang="zh-CN" dirty="0" smtClean="0"/>
              <a:t>="right"</a:t>
            </a:r>
            <a:br>
              <a:rPr lang="en-US" altLang="zh-CN" dirty="0" smtClean="0"/>
            </a:br>
            <a:r>
              <a:rPr lang="en-US" altLang="zh-CN" dirty="0" smtClean="0"/>
              <a:t>            </a:t>
            </a:r>
            <a:r>
              <a:rPr lang="en-US" altLang="zh-CN" dirty="0" err="1" smtClean="0"/>
              <a:t>android:padding</a:t>
            </a:r>
            <a:r>
              <a:rPr lang="en-US" altLang="zh-CN" dirty="0" smtClean="0"/>
              <a:t>="3dip" /&gt;</a:t>
            </a:r>
            <a:br>
              <a:rPr lang="en-US" altLang="zh-CN" dirty="0" smtClean="0"/>
            </a:br>
            <a:r>
              <a:rPr lang="en-US" altLang="zh-CN" dirty="0" smtClean="0"/>
              <a:t>    &lt;/</a:t>
            </a:r>
            <a:r>
              <a:rPr lang="en-US" altLang="zh-CN" dirty="0" err="1" smtClean="0"/>
              <a:t>TableRow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    &lt;View</a:t>
            </a:r>
            <a:br>
              <a:rPr lang="en-US" altLang="zh-CN" dirty="0" smtClean="0"/>
            </a:br>
            <a:r>
              <a:rPr lang="en-US" altLang="zh-CN" dirty="0" smtClean="0"/>
              <a:t>        </a:t>
            </a:r>
            <a:r>
              <a:rPr lang="en-US" altLang="zh-CN" dirty="0" err="1" smtClean="0"/>
              <a:t>android:layout_height</a:t>
            </a:r>
            <a:r>
              <a:rPr lang="en-US" altLang="zh-CN" dirty="0" smtClean="0"/>
              <a:t>="2dip"</a:t>
            </a:r>
            <a:br>
              <a:rPr lang="en-US" altLang="zh-CN" dirty="0" smtClean="0"/>
            </a:br>
            <a:r>
              <a:rPr lang="en-US" altLang="zh-CN" dirty="0" smtClean="0"/>
              <a:t>        </a:t>
            </a:r>
            <a:r>
              <a:rPr lang="en-US" altLang="zh-CN" dirty="0" err="1" smtClean="0"/>
              <a:t>android:background</a:t>
            </a:r>
            <a:r>
              <a:rPr lang="en-US" altLang="zh-CN" dirty="0" smtClean="0"/>
              <a:t>="#FF909090" /&gt;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    &lt;</a:t>
            </a:r>
            <a:r>
              <a:rPr lang="en-US" altLang="zh-CN" dirty="0" err="1" smtClean="0"/>
              <a:t>TableRow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        &lt;</a:t>
            </a:r>
            <a:r>
              <a:rPr lang="en-US" altLang="zh-CN" dirty="0" err="1" smtClean="0"/>
              <a:t>TextView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            </a:t>
            </a:r>
            <a:r>
              <a:rPr lang="en-US" altLang="zh-CN" dirty="0" err="1" smtClean="0"/>
              <a:t>android:layout_column</a:t>
            </a:r>
            <a:r>
              <a:rPr lang="en-US" altLang="zh-CN" dirty="0" smtClean="0"/>
              <a:t>="1"</a:t>
            </a:r>
            <a:br>
              <a:rPr lang="en-US" altLang="zh-CN" dirty="0" smtClean="0"/>
            </a:br>
            <a:r>
              <a:rPr lang="en-US" altLang="zh-CN" dirty="0" smtClean="0"/>
              <a:t>            </a:t>
            </a:r>
            <a:r>
              <a:rPr lang="en-US" altLang="zh-CN" dirty="0" err="1" smtClean="0"/>
              <a:t>android:text</a:t>
            </a:r>
            <a:r>
              <a:rPr lang="en-US" altLang="zh-CN" dirty="0" smtClean="0"/>
              <a:t>="Quit"</a:t>
            </a:r>
            <a:br>
              <a:rPr lang="en-US" altLang="zh-CN" dirty="0" smtClean="0"/>
            </a:br>
            <a:r>
              <a:rPr lang="en-US" altLang="zh-CN" dirty="0" smtClean="0"/>
              <a:t>            </a:t>
            </a:r>
            <a:r>
              <a:rPr lang="en-US" altLang="zh-CN" dirty="0" err="1" smtClean="0"/>
              <a:t>android:padding</a:t>
            </a:r>
            <a:r>
              <a:rPr lang="en-US" altLang="zh-CN" dirty="0" smtClean="0"/>
              <a:t>="3dip" /&gt;</a:t>
            </a:r>
            <a:br>
              <a:rPr lang="en-US" altLang="zh-CN" dirty="0" smtClean="0"/>
            </a:br>
            <a:r>
              <a:rPr lang="en-US" altLang="zh-CN" dirty="0" smtClean="0"/>
              <a:t>    &lt;/</a:t>
            </a:r>
            <a:r>
              <a:rPr lang="en-US" altLang="zh-CN" dirty="0" err="1" smtClean="0"/>
              <a:t>TableRow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&lt;/</a:t>
            </a:r>
            <a:r>
              <a:rPr lang="en-US" altLang="zh-CN" dirty="0" err="1" smtClean="0"/>
              <a:t>TableLayout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EB3FC-11CE-4EAA-BE70-F1CB8A021B07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EB3FC-11CE-4EAA-BE70-F1CB8A021B07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3C00-A0EA-4F3D-89CD-16B39C5F475C}" type="datetime1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4696A-C691-4CDC-9FFF-7AED1638B2B2}" type="datetime1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9C99-FB96-4E71-8AB6-7F13B8A2631B}" type="datetime1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AFA6-E54C-40B0-981D-232F4A3ECF89}" type="datetime1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ED15-ED15-4722-9D48-FEE7C23580B6}" type="datetime1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C1EB-63EF-4EB2-BC6E-C8AE41F47E2B}" type="datetime1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686D-1084-45E2-8E95-8E6DCB67931F}" type="datetime1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F670-D8F9-4A59-9E9B-C36BF67C9C88}" type="datetime1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DFA4-DB3D-4775-B035-AF4DF87C7D36}" type="datetime1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F596-DB49-4DBF-91B9-B6AEF7CA7E21}" type="datetime1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CCC7-A4F6-41FB-9BFA-85E558F7B023}" type="datetime1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050C1A3-603E-4621-84CE-FE1501541A74}" type="datetime1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Context.html" TargetMode="External"/><Relationship Id="rId2" Type="http://schemas.openxmlformats.org/officeDocument/2006/relationships/hyperlink" Target="http://developer.android.com/reference/java/lang/Objec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android.com/reference/android/view/ContextThemeWrapper.html" TargetMode="External"/><Relationship Id="rId4" Type="http://schemas.openxmlformats.org/officeDocument/2006/relationships/hyperlink" Target="http://developer.android.com/reference/android/content/ContextWrapper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view/ViewGroup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view/View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i="1" dirty="0" smtClean="0"/>
              <a:t>UI</a:t>
            </a:r>
            <a:r>
              <a:rPr lang="zh-CN" altLang="en-US" i="1" dirty="0" smtClean="0"/>
              <a:t>设计基础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 smtClean="0"/>
              <a:t>UI</a:t>
            </a:r>
            <a:r>
              <a:rPr lang="zh-CN" altLang="en-US" dirty="0" smtClean="0"/>
              <a:t>的容器</a:t>
            </a:r>
            <a:r>
              <a:rPr lang="en-US" altLang="zh-CN" dirty="0" smtClean="0"/>
              <a:t>--Activity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Activity</a:t>
            </a:r>
            <a:r>
              <a:rPr lang="zh-CN" altLang="en-US" dirty="0" smtClean="0"/>
              <a:t>（活动）代表一个窗口，是通过包容各种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类对象来展示一个用户界面</a:t>
            </a:r>
            <a:r>
              <a:rPr lang="en-US" altLang="zh-CN" dirty="0" smtClean="0"/>
              <a:t>UI</a:t>
            </a:r>
            <a:r>
              <a:rPr lang="zh-CN" altLang="en-US" dirty="0" smtClean="0"/>
              <a:t>。因此可以说是一个</a:t>
            </a:r>
            <a:r>
              <a:rPr lang="en-US" altLang="zh-CN" dirty="0" smtClean="0"/>
              <a:t>UI</a:t>
            </a:r>
            <a:r>
              <a:rPr lang="zh-CN" altLang="en-US" dirty="0" smtClean="0"/>
              <a:t>的容器</a:t>
            </a:r>
            <a:endParaRPr lang="en-US" altLang="zh-CN" dirty="0" smtClean="0"/>
          </a:p>
          <a:p>
            <a:r>
              <a:rPr lang="en-US" altLang="zh-CN" dirty="0" smtClean="0"/>
              <a:t>Activity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UI</a:t>
            </a:r>
            <a:r>
              <a:rPr lang="zh-CN" altLang="en-US" dirty="0" smtClean="0"/>
              <a:t>的最外围容器，被称为</a:t>
            </a:r>
            <a:r>
              <a:rPr lang="en-US" altLang="zh-CN" dirty="0" smtClean="0"/>
              <a:t>UI</a:t>
            </a:r>
            <a:r>
              <a:rPr lang="zh-CN" altLang="en-US" dirty="0" smtClean="0"/>
              <a:t>元素的上下文，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类也是继承自上下文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类。其主要作用就是事件消息的监听，管理</a:t>
            </a:r>
            <a:r>
              <a:rPr lang="en-US" altLang="zh-CN" dirty="0" smtClean="0"/>
              <a:t>UI</a:t>
            </a:r>
            <a:r>
              <a:rPr lang="zh-CN" altLang="en-US" dirty="0" smtClean="0"/>
              <a:t>元素共同的事务，比如指定窗口的布局（通过</a:t>
            </a:r>
            <a:r>
              <a:rPr lang="en-US" altLang="zh-CN" sz="2800" b="1" dirty="0" smtClean="0">
                <a:latin typeface="+mn-ea"/>
              </a:rPr>
              <a:t>setContentView</a:t>
            </a:r>
            <a:r>
              <a:rPr lang="zh-CN" altLang="en-US" sz="2800" b="1" dirty="0" smtClean="0">
                <a:latin typeface="+mn-ea"/>
              </a:rPr>
              <a:t>（</a:t>
            </a:r>
            <a:r>
              <a:rPr lang="en-US" altLang="zh-CN" sz="2800" b="1" dirty="0" smtClean="0">
                <a:latin typeface="+mn-ea"/>
              </a:rPr>
              <a:t>)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前面</a:t>
            </a:r>
            <a:r>
              <a:rPr lang="en-US" altLang="zh-CN" dirty="0" smtClean="0"/>
              <a:t>app</a:t>
            </a:r>
            <a:r>
              <a:rPr lang="zh-CN" altLang="en-US" dirty="0" smtClean="0"/>
              <a:t>通用界面中的个元素均需包含在一个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+mn-ea"/>
              </a:rPr>
              <a:t>Activity</a:t>
            </a:r>
            <a:r>
              <a:rPr lang="zh-CN" altLang="en-US" dirty="0" smtClean="0">
                <a:latin typeface="+mn-ea"/>
              </a:rPr>
              <a:t>的基本用法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/>
          </a:bodyPr>
          <a:lstStyle/>
          <a:p>
            <a:r>
              <a:rPr lang="en-US" altLang="zh-CN" sz="2400" b="1" dirty="0" err="1" smtClean="0">
                <a:solidFill>
                  <a:srgbClr val="00B050"/>
                </a:solidFill>
                <a:latin typeface="+mn-ea"/>
              </a:rPr>
              <a:t>OnCreate</a:t>
            </a:r>
            <a:r>
              <a:rPr lang="en-US" altLang="zh-CN" sz="2400" b="1" dirty="0" smtClean="0">
                <a:solidFill>
                  <a:srgbClr val="00B050"/>
                </a:solidFill>
                <a:latin typeface="+mn-ea"/>
              </a:rPr>
              <a:t>()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b="1" dirty="0" smtClean="0">
                <a:solidFill>
                  <a:srgbClr val="00B050"/>
                </a:solidFill>
                <a:latin typeface="+mn-ea"/>
              </a:rPr>
              <a:t>setContentView</a:t>
            </a:r>
            <a:r>
              <a:rPr lang="zh-CN" altLang="en-US" sz="2400" b="1" dirty="0" smtClean="0">
                <a:solidFill>
                  <a:srgbClr val="00B050"/>
                </a:solidFill>
                <a:latin typeface="+mn-ea"/>
              </a:rPr>
              <a:t>（</a:t>
            </a:r>
            <a:r>
              <a:rPr lang="en-US" altLang="zh-CN" sz="2400" b="1" dirty="0" smtClean="0">
                <a:solidFill>
                  <a:srgbClr val="00B050"/>
                </a:solidFill>
                <a:latin typeface="+mn-ea"/>
              </a:rPr>
              <a:t>)</a:t>
            </a:r>
          </a:p>
          <a:p>
            <a:r>
              <a:rPr lang="en-US" altLang="zh-CN" sz="2400" b="1" dirty="0" err="1" smtClean="0">
                <a:solidFill>
                  <a:srgbClr val="00B050"/>
                </a:solidFill>
                <a:latin typeface="+mn-ea"/>
              </a:rPr>
              <a:t>findViewById</a:t>
            </a:r>
            <a:r>
              <a:rPr lang="en-US" altLang="zh-CN" sz="2400" b="1" dirty="0" smtClean="0">
                <a:solidFill>
                  <a:srgbClr val="00B050"/>
                </a:solidFill>
                <a:latin typeface="+mn-ea"/>
              </a:rPr>
              <a:t>()</a:t>
            </a:r>
            <a:r>
              <a:rPr lang="zh-CN" altLang="en-US" sz="2400" b="1" dirty="0" smtClean="0">
                <a:solidFill>
                  <a:srgbClr val="00B050"/>
                </a:solidFill>
                <a:latin typeface="+mn-ea"/>
              </a:rPr>
              <a:t>（注意</a:t>
            </a:r>
            <a:r>
              <a:rPr lang="en-US" altLang="zh-CN" sz="2400" b="1" dirty="0" smtClean="0">
                <a:solidFill>
                  <a:srgbClr val="00B050"/>
                </a:solidFill>
                <a:latin typeface="+mn-ea"/>
              </a:rPr>
              <a:t>view</a:t>
            </a:r>
            <a:r>
              <a:rPr lang="zh-CN" altLang="en-US" sz="2400" b="1" dirty="0" smtClean="0">
                <a:solidFill>
                  <a:srgbClr val="00B050"/>
                </a:solidFill>
                <a:latin typeface="+mn-ea"/>
              </a:rPr>
              <a:t>类也有同名的方法）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5417840"/>
            <a:ext cx="144016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47664" y="3573016"/>
            <a:ext cx="5472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solidFill>
                  <a:srgbClr val="C00000"/>
                </a:solidFill>
              </a:rPr>
              <a:t>public void </a:t>
            </a:r>
            <a:r>
              <a:rPr lang="en-US" altLang="zh-CN" b="1" i="1" dirty="0" err="1" smtClean="0">
                <a:solidFill>
                  <a:srgbClr val="C00000"/>
                </a:solidFill>
              </a:rPr>
              <a:t>onCreate</a:t>
            </a:r>
            <a:r>
              <a:rPr lang="en-US" altLang="zh-CN" b="1" i="1" dirty="0" smtClean="0">
                <a:solidFill>
                  <a:srgbClr val="C00000"/>
                </a:solidFill>
              </a:rPr>
              <a:t>(Bundle </a:t>
            </a:r>
            <a:r>
              <a:rPr lang="en-US" altLang="zh-CN" b="1" i="1" dirty="0" err="1" smtClean="0">
                <a:solidFill>
                  <a:srgbClr val="C00000"/>
                </a:solidFill>
              </a:rPr>
              <a:t>savedInstanceState</a:t>
            </a:r>
            <a:r>
              <a:rPr lang="en-US" altLang="zh-CN" b="1" i="1" dirty="0" smtClean="0">
                <a:solidFill>
                  <a:srgbClr val="C00000"/>
                </a:solidFill>
              </a:rPr>
              <a:t>) {</a:t>
            </a:r>
          </a:p>
          <a:p>
            <a:r>
              <a:rPr lang="en-US" altLang="zh-CN" i="1" dirty="0" smtClean="0">
                <a:solidFill>
                  <a:srgbClr val="C00000"/>
                </a:solidFill>
              </a:rPr>
              <a:t>        </a:t>
            </a:r>
            <a:r>
              <a:rPr lang="en-US" altLang="zh-CN" b="1" i="1" dirty="0" err="1" smtClean="0">
                <a:solidFill>
                  <a:srgbClr val="C00000"/>
                </a:solidFill>
              </a:rPr>
              <a:t>super.onCreate</a:t>
            </a:r>
            <a:r>
              <a:rPr lang="en-US" altLang="zh-CN" b="1" i="1" dirty="0" smtClean="0">
                <a:solidFill>
                  <a:srgbClr val="C00000"/>
                </a:solidFill>
              </a:rPr>
              <a:t>(</a:t>
            </a:r>
            <a:r>
              <a:rPr lang="en-US" altLang="zh-CN" b="1" i="1" dirty="0" err="1" smtClean="0">
                <a:solidFill>
                  <a:srgbClr val="C00000"/>
                </a:solidFill>
              </a:rPr>
              <a:t>savedInstanceState</a:t>
            </a:r>
            <a:r>
              <a:rPr lang="en-US" altLang="zh-CN" b="1" i="1" dirty="0" smtClean="0">
                <a:solidFill>
                  <a:srgbClr val="C00000"/>
                </a:solidFill>
              </a:rPr>
              <a:t>);</a:t>
            </a:r>
          </a:p>
          <a:p>
            <a:r>
              <a:rPr lang="zh-CN" altLang="en-US" i="1" dirty="0" smtClean="0">
                <a:solidFill>
                  <a:srgbClr val="C00000"/>
                </a:solidFill>
              </a:rPr>
              <a:t>        </a:t>
            </a:r>
            <a:r>
              <a:rPr lang="en-US" altLang="zh-CN" i="1" dirty="0" smtClean="0">
                <a:solidFill>
                  <a:srgbClr val="C00000"/>
                </a:solidFill>
              </a:rPr>
              <a:t>// </a:t>
            </a:r>
            <a:r>
              <a:rPr lang="zh-CN" altLang="en-US" i="1" dirty="0" smtClean="0">
                <a:solidFill>
                  <a:srgbClr val="C00000"/>
                </a:solidFill>
              </a:rPr>
              <a:t>设置当前视图</a:t>
            </a:r>
          </a:p>
          <a:p>
            <a:r>
              <a:rPr lang="en-US" altLang="zh-CN" i="1" dirty="0" smtClean="0">
                <a:solidFill>
                  <a:srgbClr val="C00000"/>
                </a:solidFill>
              </a:rPr>
              <a:t>        </a:t>
            </a:r>
            <a:r>
              <a:rPr lang="en-US" altLang="zh-CN" i="1" dirty="0" err="1" smtClean="0">
                <a:solidFill>
                  <a:srgbClr val="C00000"/>
                </a:solidFill>
              </a:rPr>
              <a:t>setContentView</a:t>
            </a:r>
            <a:r>
              <a:rPr lang="en-US" altLang="zh-CN" i="1" dirty="0" smtClean="0">
                <a:solidFill>
                  <a:srgbClr val="C00000"/>
                </a:solidFill>
              </a:rPr>
              <a:t>(</a:t>
            </a:r>
            <a:r>
              <a:rPr lang="en-US" altLang="zh-CN" i="1" dirty="0" err="1" smtClean="0">
                <a:solidFill>
                  <a:srgbClr val="C00000"/>
                </a:solidFill>
              </a:rPr>
              <a:t>R.layout.main</a:t>
            </a:r>
            <a:r>
              <a:rPr lang="en-US" altLang="zh-CN" i="1" dirty="0" smtClean="0">
                <a:solidFill>
                  <a:srgbClr val="C00000"/>
                </a:solidFill>
              </a:rPr>
              <a:t>);</a:t>
            </a:r>
          </a:p>
          <a:p>
            <a:r>
              <a:rPr lang="zh-CN" altLang="en-US" i="1" dirty="0" smtClean="0">
                <a:solidFill>
                  <a:srgbClr val="C00000"/>
                </a:solidFill>
              </a:rPr>
              <a:t>        </a:t>
            </a:r>
            <a:r>
              <a:rPr lang="en-US" altLang="zh-CN" i="1" dirty="0" smtClean="0">
                <a:solidFill>
                  <a:srgbClr val="C00000"/>
                </a:solidFill>
              </a:rPr>
              <a:t>// </a:t>
            </a:r>
            <a:r>
              <a:rPr lang="zh-CN" altLang="en-US" i="1" dirty="0" smtClean="0">
                <a:solidFill>
                  <a:srgbClr val="C00000"/>
                </a:solidFill>
              </a:rPr>
              <a:t>通过</a:t>
            </a:r>
            <a:r>
              <a:rPr lang="en-US" altLang="zh-CN" i="1" dirty="0" err="1" smtClean="0">
                <a:solidFill>
                  <a:srgbClr val="C00000"/>
                </a:solidFill>
              </a:rPr>
              <a:t>findViewById</a:t>
            </a:r>
            <a:r>
              <a:rPr lang="en-US" altLang="zh-CN" i="1" dirty="0" smtClean="0">
                <a:solidFill>
                  <a:srgbClr val="C00000"/>
                </a:solidFill>
              </a:rPr>
              <a:t>()</a:t>
            </a:r>
            <a:r>
              <a:rPr lang="zh-CN" altLang="en-US" i="1" dirty="0" smtClean="0">
                <a:solidFill>
                  <a:srgbClr val="C00000"/>
                </a:solidFill>
              </a:rPr>
              <a:t>　方法实例化组件</a:t>
            </a:r>
          </a:p>
          <a:p>
            <a:r>
              <a:rPr lang="en-US" altLang="zh-CN" i="1" dirty="0" smtClean="0">
                <a:solidFill>
                  <a:srgbClr val="C00000"/>
                </a:solidFill>
              </a:rPr>
              <a:t>        </a:t>
            </a:r>
            <a:r>
              <a:rPr lang="en-US" altLang="zh-CN" i="1" dirty="0" err="1" smtClean="0">
                <a:solidFill>
                  <a:srgbClr val="C00000"/>
                </a:solidFill>
              </a:rPr>
              <a:t>myTextView</a:t>
            </a:r>
            <a:r>
              <a:rPr lang="en-US" altLang="zh-CN" i="1" dirty="0" smtClean="0">
                <a:solidFill>
                  <a:srgbClr val="C00000"/>
                </a:solidFill>
              </a:rPr>
              <a:t> = (</a:t>
            </a:r>
            <a:r>
              <a:rPr lang="en-US" altLang="zh-CN" i="1" dirty="0" err="1" smtClean="0">
                <a:solidFill>
                  <a:srgbClr val="C00000"/>
                </a:solidFill>
              </a:rPr>
              <a:t>TextView</a:t>
            </a:r>
            <a:r>
              <a:rPr lang="en-US" altLang="zh-CN" i="1" dirty="0" smtClean="0">
                <a:solidFill>
                  <a:srgbClr val="C00000"/>
                </a:solidFill>
              </a:rPr>
              <a:t>) </a:t>
            </a:r>
            <a:r>
              <a:rPr lang="en-US" altLang="zh-CN" i="1" dirty="0" err="1" smtClean="0">
                <a:solidFill>
                  <a:srgbClr val="C00000"/>
                </a:solidFill>
              </a:rPr>
              <a:t>findViewById</a:t>
            </a:r>
            <a:r>
              <a:rPr lang="en-US" altLang="zh-CN" i="1" dirty="0" smtClean="0">
                <a:solidFill>
                  <a:srgbClr val="C00000"/>
                </a:solidFill>
              </a:rPr>
              <a:t>(R.id.TextView01);</a:t>
            </a:r>
          </a:p>
          <a:p>
            <a:r>
              <a:rPr lang="en-US" altLang="zh-CN" i="1" dirty="0" smtClean="0">
                <a:solidFill>
                  <a:srgbClr val="C00000"/>
                </a:solidFill>
              </a:rPr>
              <a:t>        </a:t>
            </a:r>
            <a:r>
              <a:rPr lang="en-US" altLang="zh-CN" i="1" dirty="0" err="1" smtClean="0">
                <a:solidFill>
                  <a:srgbClr val="C00000"/>
                </a:solidFill>
              </a:rPr>
              <a:t>myButton</a:t>
            </a:r>
            <a:r>
              <a:rPr lang="en-US" altLang="zh-CN" i="1" dirty="0" smtClean="0">
                <a:solidFill>
                  <a:srgbClr val="C00000"/>
                </a:solidFill>
              </a:rPr>
              <a:t> = (Button) </a:t>
            </a:r>
            <a:r>
              <a:rPr lang="en-US" altLang="zh-CN" i="1" dirty="0" err="1" smtClean="0">
                <a:solidFill>
                  <a:srgbClr val="C00000"/>
                </a:solidFill>
              </a:rPr>
              <a:t>findViewById</a:t>
            </a:r>
            <a:r>
              <a:rPr lang="en-US" altLang="zh-CN" i="1" dirty="0" smtClean="0">
                <a:solidFill>
                  <a:srgbClr val="C00000"/>
                </a:solidFill>
              </a:rPr>
              <a:t>(R.id.Button01);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Activity</a:t>
            </a:r>
            <a:r>
              <a:rPr lang="zh-CN" altLang="en-US" dirty="0" smtClean="0"/>
              <a:t>的子类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中添加每一个窗口都需要从定义一个继承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的子类开始，例如：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b="1" i="1" dirty="0" smtClean="0">
                <a:solidFill>
                  <a:srgbClr val="C00000"/>
                </a:solidFill>
              </a:rPr>
              <a:t>public class </a:t>
            </a:r>
            <a:r>
              <a:rPr lang="en-US" altLang="zh-CN" b="1" i="1" dirty="0" err="1" smtClean="0">
                <a:solidFill>
                  <a:srgbClr val="C00000"/>
                </a:solidFill>
              </a:rPr>
              <a:t>MainActivity</a:t>
            </a:r>
            <a:r>
              <a:rPr lang="en-US" altLang="zh-CN" b="1" i="1" dirty="0" smtClean="0">
                <a:solidFill>
                  <a:srgbClr val="C00000"/>
                </a:solidFill>
              </a:rPr>
              <a:t> extends </a:t>
            </a:r>
            <a:r>
              <a:rPr lang="en-US" altLang="zh-CN" b="1" i="1" dirty="0" smtClean="0">
                <a:solidFill>
                  <a:srgbClr val="C00000"/>
                </a:solidFill>
              </a:rPr>
              <a:t>Activity </a:t>
            </a:r>
            <a:r>
              <a:rPr lang="en-US" altLang="zh-CN" b="1" i="1" dirty="0" smtClean="0">
                <a:solidFill>
                  <a:srgbClr val="C00000"/>
                </a:solidFill>
              </a:rPr>
              <a:t>{</a:t>
            </a:r>
            <a:endParaRPr lang="en-US" altLang="zh-CN" i="1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但实际上</a:t>
            </a:r>
            <a:r>
              <a:rPr lang="en-US" altLang="zh-CN" dirty="0" smtClean="0"/>
              <a:t>IDE</a:t>
            </a:r>
            <a:r>
              <a:rPr lang="zh-CN" altLang="en-US" dirty="0" smtClean="0"/>
              <a:t>的向导工具却并不直接从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来继承，而是从它的子类开始，例如：</a:t>
            </a:r>
            <a:endParaRPr lang="en-US" altLang="zh-CN" dirty="0" smtClean="0"/>
          </a:p>
          <a:p>
            <a:pPr>
              <a:buNone/>
            </a:pPr>
            <a:r>
              <a:rPr lang="en-US" altLang="zh-CN" sz="2400" b="1" i="1" dirty="0" smtClean="0">
                <a:solidFill>
                  <a:srgbClr val="C00000"/>
                </a:solidFill>
              </a:rPr>
              <a:t>    public </a:t>
            </a:r>
            <a:r>
              <a:rPr lang="en-US" altLang="zh-CN" sz="2400" b="1" i="1" dirty="0" smtClean="0">
                <a:solidFill>
                  <a:srgbClr val="C00000"/>
                </a:solidFill>
              </a:rPr>
              <a:t>class </a:t>
            </a:r>
            <a:r>
              <a:rPr lang="en-US" altLang="zh-CN" sz="2400" b="1" i="1" dirty="0" err="1" smtClean="0">
                <a:solidFill>
                  <a:srgbClr val="C00000"/>
                </a:solidFill>
              </a:rPr>
              <a:t>MainActivity</a:t>
            </a:r>
            <a:r>
              <a:rPr lang="en-US" altLang="zh-CN" sz="2400" b="1" i="1" dirty="0" smtClean="0">
                <a:solidFill>
                  <a:srgbClr val="C00000"/>
                </a:solidFill>
              </a:rPr>
              <a:t> extends </a:t>
            </a:r>
            <a:r>
              <a:rPr lang="en-US" altLang="zh-CN" sz="2400" b="1" i="1" dirty="0" err="1" smtClean="0">
                <a:solidFill>
                  <a:srgbClr val="C00000"/>
                </a:solidFill>
              </a:rPr>
              <a:t>AppCompatActivity</a:t>
            </a:r>
            <a:r>
              <a:rPr lang="en-US" altLang="zh-CN" sz="2400" b="1" i="1" dirty="0" smtClean="0">
                <a:solidFill>
                  <a:srgbClr val="C00000"/>
                </a:solidFill>
              </a:rPr>
              <a:t> </a:t>
            </a:r>
            <a:r>
              <a:rPr lang="en-US" altLang="zh-CN" sz="2400" b="1" i="1" dirty="0" smtClean="0">
                <a:solidFill>
                  <a:srgbClr val="C00000"/>
                </a:solidFill>
              </a:rPr>
              <a:t>{</a:t>
            </a:r>
          </a:p>
          <a:p>
            <a:pPr>
              <a:buNone/>
            </a:pPr>
            <a:r>
              <a:rPr lang="zh-CN" altLang="en-US" sz="2400" b="1" i="1" dirty="0" smtClean="0">
                <a:solidFill>
                  <a:srgbClr val="00B050"/>
                </a:solidFill>
              </a:rPr>
              <a:t>    “</a:t>
            </a:r>
            <a:r>
              <a:rPr lang="zh-CN" altLang="en-US" sz="2400" dirty="0" smtClean="0">
                <a:solidFill>
                  <a:srgbClr val="00863D"/>
                </a:solidFill>
                <a:latin typeface="楷体" pitchFamily="49" charset="-122"/>
                <a:ea typeface="楷体" pitchFamily="49" charset="-122"/>
              </a:rPr>
              <a:t>这是因为类似于</a:t>
            </a:r>
            <a:r>
              <a:rPr lang="en-US" altLang="zh-CN" sz="2400" dirty="0" smtClean="0">
                <a:solidFill>
                  <a:srgbClr val="00863D"/>
                </a:solidFill>
                <a:latin typeface="楷体" pitchFamily="49" charset="-122"/>
                <a:ea typeface="楷体" pitchFamily="49" charset="-122"/>
              </a:rPr>
              <a:t>fragment</a:t>
            </a:r>
            <a:r>
              <a:rPr lang="zh-CN" altLang="en-US" sz="2400" dirty="0" smtClean="0">
                <a:solidFill>
                  <a:srgbClr val="00863D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 smtClean="0">
                <a:solidFill>
                  <a:srgbClr val="00863D"/>
                </a:solidFill>
                <a:latin typeface="楷体" pitchFamily="49" charset="-122"/>
                <a:ea typeface="楷体" pitchFamily="49" charset="-122"/>
              </a:rPr>
              <a:t>action bar</a:t>
            </a:r>
            <a:r>
              <a:rPr lang="zh-CN" altLang="en-US" sz="2400" dirty="0" smtClean="0">
                <a:solidFill>
                  <a:srgbClr val="00863D"/>
                </a:solidFill>
                <a:latin typeface="楷体" pitchFamily="49" charset="-122"/>
                <a:ea typeface="楷体" pitchFamily="49" charset="-122"/>
              </a:rPr>
              <a:t>等新的</a:t>
            </a:r>
            <a:r>
              <a:rPr lang="en-US" altLang="zh-CN" sz="2400" dirty="0" smtClean="0">
                <a:solidFill>
                  <a:srgbClr val="00863D"/>
                </a:solidFill>
                <a:latin typeface="楷体" pitchFamily="49" charset="-122"/>
                <a:ea typeface="楷体" pitchFamily="49" charset="-122"/>
              </a:rPr>
              <a:t>UI</a:t>
            </a:r>
            <a:r>
              <a:rPr lang="zh-CN" altLang="en-US" sz="2400" dirty="0" smtClean="0">
                <a:solidFill>
                  <a:srgbClr val="00863D"/>
                </a:solidFill>
                <a:latin typeface="楷体" pitchFamily="49" charset="-122"/>
                <a:ea typeface="楷体" pitchFamily="49" charset="-122"/>
              </a:rPr>
              <a:t>元素是在高版本</a:t>
            </a:r>
            <a:r>
              <a:rPr lang="en-US" altLang="zh-CN" sz="2400" dirty="0" smtClean="0">
                <a:solidFill>
                  <a:srgbClr val="00863D"/>
                </a:solidFill>
                <a:latin typeface="楷体" pitchFamily="49" charset="-122"/>
                <a:ea typeface="楷体" pitchFamily="49" charset="-122"/>
              </a:rPr>
              <a:t>API</a:t>
            </a:r>
            <a:r>
              <a:rPr lang="zh-CN" altLang="en-US" sz="2400" dirty="0" smtClean="0">
                <a:solidFill>
                  <a:srgbClr val="00863D"/>
                </a:solidFill>
                <a:latin typeface="楷体" pitchFamily="49" charset="-122"/>
                <a:ea typeface="楷体" pitchFamily="49" charset="-122"/>
              </a:rPr>
              <a:t>中引入的，为了让运行低版本系统的设备也能运行这些</a:t>
            </a:r>
            <a:r>
              <a:rPr lang="en-US" altLang="zh-CN" sz="2400" dirty="0" smtClean="0">
                <a:solidFill>
                  <a:srgbClr val="00863D"/>
                </a:solidFill>
                <a:latin typeface="楷体" pitchFamily="49" charset="-122"/>
                <a:ea typeface="楷体" pitchFamily="49" charset="-122"/>
              </a:rPr>
              <a:t>UI</a:t>
            </a:r>
            <a:r>
              <a:rPr lang="zh-CN" altLang="en-US" sz="2400" dirty="0" smtClean="0">
                <a:solidFill>
                  <a:srgbClr val="00863D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 smtClean="0">
                <a:solidFill>
                  <a:srgbClr val="00863D"/>
                </a:solidFill>
                <a:latin typeface="楷体" pitchFamily="49" charset="-122"/>
                <a:ea typeface="楷体" pitchFamily="49" charset="-122"/>
              </a:rPr>
              <a:t>SDK</a:t>
            </a:r>
            <a:r>
              <a:rPr lang="zh-CN" altLang="en-US" sz="2400" dirty="0" smtClean="0">
                <a:solidFill>
                  <a:srgbClr val="00863D"/>
                </a:solidFill>
                <a:latin typeface="楷体" pitchFamily="49" charset="-122"/>
                <a:ea typeface="楷体" pitchFamily="49" charset="-122"/>
              </a:rPr>
              <a:t>特别设计了支持库，并提供了新的基础</a:t>
            </a:r>
            <a:r>
              <a:rPr lang="en-US" altLang="zh-CN" sz="2400" dirty="0" err="1" smtClean="0">
                <a:solidFill>
                  <a:srgbClr val="00863D"/>
                </a:solidFill>
                <a:latin typeface="楷体" pitchFamily="49" charset="-122"/>
                <a:ea typeface="楷体" pitchFamily="49" charset="-122"/>
              </a:rPr>
              <a:t>Acitivity</a:t>
            </a:r>
            <a:r>
              <a:rPr lang="zh-CN" altLang="en-US" sz="2400" dirty="0" smtClean="0">
                <a:solidFill>
                  <a:srgbClr val="00863D"/>
                </a:solidFill>
                <a:latin typeface="楷体" pitchFamily="49" charset="-122"/>
                <a:ea typeface="楷体" pitchFamily="49" charset="-122"/>
              </a:rPr>
              <a:t>类个子类提供了对低版本</a:t>
            </a:r>
            <a:r>
              <a:rPr lang="en-US" altLang="zh-CN" sz="2400" dirty="0" smtClean="0">
                <a:solidFill>
                  <a:srgbClr val="00863D"/>
                </a:solidFill>
                <a:latin typeface="楷体" pitchFamily="49" charset="-122"/>
                <a:ea typeface="楷体" pitchFamily="49" charset="-122"/>
              </a:rPr>
              <a:t>API</a:t>
            </a:r>
            <a:r>
              <a:rPr lang="zh-CN" altLang="en-US" sz="2400" dirty="0" smtClean="0">
                <a:solidFill>
                  <a:srgbClr val="00863D"/>
                </a:solidFill>
                <a:latin typeface="楷体" pitchFamily="49" charset="-122"/>
                <a:ea typeface="楷体" pitchFamily="49" charset="-122"/>
              </a:rPr>
              <a:t>的支持，实际上，不同的</a:t>
            </a:r>
            <a:r>
              <a:rPr lang="en-US" altLang="zh-CN" sz="2400" dirty="0" smtClean="0">
                <a:solidFill>
                  <a:srgbClr val="00863D"/>
                </a:solidFill>
                <a:latin typeface="楷体" pitchFamily="49" charset="-122"/>
                <a:ea typeface="楷体" pitchFamily="49" charset="-122"/>
              </a:rPr>
              <a:t>IDE</a:t>
            </a:r>
            <a:r>
              <a:rPr lang="zh-CN" altLang="en-US" sz="2400" dirty="0" smtClean="0">
                <a:solidFill>
                  <a:srgbClr val="00863D"/>
                </a:solidFill>
                <a:latin typeface="楷体" pitchFamily="49" charset="-122"/>
                <a:ea typeface="楷体" pitchFamily="49" charset="-122"/>
              </a:rPr>
              <a:t>的版本这个默认的父类随着</a:t>
            </a:r>
            <a:r>
              <a:rPr lang="en-US" altLang="zh-CN" sz="2400" dirty="0" smtClean="0">
                <a:solidFill>
                  <a:srgbClr val="00863D"/>
                </a:solidFill>
                <a:latin typeface="楷体" pitchFamily="49" charset="-122"/>
                <a:ea typeface="楷体" pitchFamily="49" charset="-122"/>
              </a:rPr>
              <a:t>SDK</a:t>
            </a:r>
            <a:r>
              <a:rPr lang="zh-CN" altLang="en-US" sz="2400" dirty="0" smtClean="0">
                <a:solidFill>
                  <a:srgbClr val="00863D"/>
                </a:solidFill>
                <a:latin typeface="楷体" pitchFamily="49" charset="-122"/>
                <a:ea typeface="楷体" pitchFamily="49" charset="-122"/>
              </a:rPr>
              <a:t>的升级也不断地变化，我们只要按着</a:t>
            </a:r>
            <a:r>
              <a:rPr lang="en-US" altLang="zh-CN" sz="2400" dirty="0" smtClean="0">
                <a:solidFill>
                  <a:srgbClr val="00863D"/>
                </a:solidFill>
                <a:latin typeface="楷体" pitchFamily="49" charset="-122"/>
                <a:ea typeface="楷体" pitchFamily="49" charset="-122"/>
              </a:rPr>
              <a:t>IDE</a:t>
            </a:r>
            <a:r>
              <a:rPr lang="zh-CN" altLang="en-US" sz="2400" dirty="0" smtClean="0">
                <a:solidFill>
                  <a:srgbClr val="00863D"/>
                </a:solidFill>
                <a:latin typeface="楷体" pitchFamily="49" charset="-122"/>
                <a:ea typeface="楷体" pitchFamily="49" charset="-122"/>
              </a:rPr>
              <a:t>提供的做就行”</a:t>
            </a:r>
            <a:endParaRPr lang="zh-CN" altLang="en-US" sz="2400" dirty="0" smtClean="0">
              <a:solidFill>
                <a:srgbClr val="00863D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Activity</a:t>
            </a:r>
            <a:r>
              <a:rPr lang="zh-CN" altLang="en-US" dirty="0" smtClean="0"/>
              <a:t>类继承关系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>
                <a:hlinkClick r:id="rId2" action="ppaction://hlinkfile"/>
              </a:rPr>
              <a:t>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052736"/>
            <a:ext cx="7776864" cy="1477328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 err="1" smtClean="0">
                <a:hlinkClick r:id="rId2" action="ppaction://hlinkfile"/>
              </a:rPr>
              <a:t>java.lang.Object</a:t>
            </a:r>
            <a:r>
              <a:rPr lang="en-US" altLang="zh-CN" dirty="0" smtClean="0"/>
              <a:t> </a:t>
            </a:r>
          </a:p>
          <a:p>
            <a:pPr>
              <a:buNone/>
            </a:pPr>
            <a:r>
              <a:rPr lang="en-US" altLang="zh-CN" dirty="0" smtClean="0"/>
              <a:t>      ↳</a:t>
            </a:r>
            <a:r>
              <a:rPr lang="en-US" altLang="zh-CN" dirty="0" err="1" smtClean="0">
                <a:hlinkClick r:id="rId3" action="ppaction://hlinkfile"/>
              </a:rPr>
              <a:t>android.content.Context</a:t>
            </a:r>
            <a:r>
              <a:rPr lang="en-US" altLang="zh-CN" dirty="0" smtClean="0"/>
              <a:t>  </a:t>
            </a:r>
          </a:p>
          <a:p>
            <a:pPr>
              <a:buNone/>
            </a:pPr>
            <a:r>
              <a:rPr lang="en-US" altLang="zh-CN" dirty="0" smtClean="0"/>
              <a:t>        ↳</a:t>
            </a:r>
            <a:r>
              <a:rPr lang="en-US" altLang="zh-CN" dirty="0" err="1" smtClean="0">
                <a:hlinkClick r:id="rId4" action="ppaction://hlinkfile"/>
              </a:rPr>
              <a:t>android.content.ContextWrapper</a:t>
            </a:r>
            <a:r>
              <a:rPr lang="en-US" altLang="zh-CN" dirty="0" smtClean="0"/>
              <a:t> </a:t>
            </a:r>
          </a:p>
          <a:p>
            <a:pPr>
              <a:buNone/>
            </a:pPr>
            <a:r>
              <a:rPr lang="en-US" altLang="zh-CN" dirty="0" smtClean="0"/>
              <a:t>           ↳</a:t>
            </a:r>
            <a:r>
              <a:rPr lang="en-US" altLang="zh-CN" dirty="0" err="1" smtClean="0">
                <a:hlinkClick r:id="rId5" action="ppaction://hlinkfile"/>
              </a:rPr>
              <a:t>android.view.ContextThemeWrapper</a:t>
            </a:r>
            <a:r>
              <a:rPr lang="en-US" altLang="zh-CN" dirty="0" smtClean="0"/>
              <a:t> </a:t>
            </a:r>
          </a:p>
          <a:p>
            <a:pPr>
              <a:buNone/>
            </a:pPr>
            <a:r>
              <a:rPr lang="en-US" altLang="zh-CN" dirty="0" smtClean="0"/>
              <a:t>               ↳</a:t>
            </a:r>
            <a:r>
              <a:rPr lang="en-US" altLang="zh-CN" dirty="0" err="1" smtClean="0"/>
              <a:t>android.app.Activity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39552" y="2708919"/>
          <a:ext cx="7920880" cy="38884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60440"/>
                <a:gridCol w="3960440"/>
              </a:tblGrid>
              <a:tr h="97210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作用</a:t>
                      </a:r>
                      <a:endParaRPr lang="zh-CN" altLang="en-US" dirty="0"/>
                    </a:p>
                  </a:txBody>
                  <a:tcPr/>
                </a:tc>
              </a:tr>
              <a:tr h="9721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Context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72108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ContextWrapper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972108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CntextThemeWrapper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Content  Area</a:t>
            </a:r>
            <a:r>
              <a:rPr lang="zh-CN" altLang="en-US" dirty="0" smtClean="0"/>
              <a:t>的构成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对于开发者来说，需要设计的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可分为两个部分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导航部分（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主内容区域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C00000"/>
                </a:solidFill>
              </a:rPr>
              <a:t>主内容区域</a:t>
            </a:r>
            <a:r>
              <a:rPr lang="zh-CN" altLang="en-US" dirty="0" smtClean="0"/>
              <a:t>是包含了要呈现给用户的可视化元素，也它们往往也具有交互（比如触摸，拖拽）的功能</a:t>
            </a:r>
            <a:endParaRPr lang="en-US" altLang="zh-CN" dirty="0" smtClean="0"/>
          </a:p>
          <a:p>
            <a:r>
              <a:rPr lang="en-US" altLang="zh-CN" dirty="0" smtClean="0"/>
              <a:t>Android</a:t>
            </a:r>
            <a:r>
              <a:rPr lang="zh-CN" altLang="en-US" dirty="0" smtClean="0"/>
              <a:t>提供</a:t>
            </a:r>
            <a:r>
              <a:rPr lang="zh-CN" altLang="en-US" dirty="0" smtClean="0"/>
              <a:t>了一个可视化元素的基类</a:t>
            </a:r>
            <a:r>
              <a:rPr lang="en-US" altLang="zh-CN" dirty="0" smtClean="0"/>
              <a:t>-View</a:t>
            </a:r>
            <a:r>
              <a:rPr lang="zh-CN" altLang="en-US" dirty="0" smtClean="0"/>
              <a:t>，比如</a:t>
            </a:r>
            <a:r>
              <a:rPr lang="en-US" altLang="zh-CN" dirty="0" err="1" smtClean="0"/>
              <a:t>TextView</a:t>
            </a:r>
            <a:r>
              <a:rPr lang="zh-CN" altLang="en-US" dirty="0" smtClean="0"/>
              <a:t>就是一个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的子类</a:t>
            </a:r>
            <a:endParaRPr lang="en-US" altLang="zh-CN" dirty="0" smtClean="0"/>
          </a:p>
          <a:p>
            <a:r>
              <a:rPr lang="en-US" altLang="zh-CN" dirty="0" smtClean="0"/>
              <a:t>UI</a:t>
            </a:r>
            <a:r>
              <a:rPr lang="zh-CN" altLang="en-US" dirty="0" smtClean="0"/>
              <a:t>往往由若干有关系的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对象组合在一起提供给用户某种功能，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中用</a:t>
            </a:r>
            <a:r>
              <a:rPr lang="en-US" altLang="zh-CN" dirty="0" err="1" smtClean="0"/>
              <a:t>ViewGroup</a:t>
            </a:r>
            <a:r>
              <a:rPr lang="zh-CN" altLang="en-US" dirty="0" smtClean="0"/>
              <a:t>类代表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对象的集合，一个</a:t>
            </a:r>
            <a:r>
              <a:rPr lang="en-US" altLang="zh-CN" dirty="0" err="1" smtClean="0"/>
              <a:t>ViewGroup</a:t>
            </a:r>
            <a:r>
              <a:rPr lang="zh-CN" altLang="en-US" dirty="0" smtClean="0"/>
              <a:t>对象可以看成是为包含其中的可视化元素们提供了一个背景，注意</a:t>
            </a:r>
            <a:r>
              <a:rPr lang="en-US" altLang="zh-CN" dirty="0" err="1" smtClean="0"/>
              <a:t>ViewGroup</a:t>
            </a:r>
            <a:r>
              <a:rPr lang="zh-CN" altLang="en-US" dirty="0" smtClean="0"/>
              <a:t>本身也是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的子类。其中一类最常见的</a:t>
            </a:r>
            <a:r>
              <a:rPr lang="en-US" altLang="zh-CN" dirty="0" err="1" smtClean="0"/>
              <a:t>ViewGroup</a:t>
            </a:r>
            <a:r>
              <a:rPr lang="zh-CN" altLang="en-US" dirty="0" smtClean="0"/>
              <a:t>就是布局类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View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3568" y="1916832"/>
            <a:ext cx="7772400" cy="2952328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View</a:t>
            </a:r>
            <a:r>
              <a:rPr lang="zh-CN" altLang="en-US" sz="2400" dirty="0" smtClean="0"/>
              <a:t>类表示一个构成</a:t>
            </a:r>
            <a:r>
              <a:rPr lang="en-US" altLang="zh-CN" sz="2400" dirty="0" smtClean="0"/>
              <a:t>UI</a:t>
            </a:r>
            <a:r>
              <a:rPr lang="zh-CN" altLang="en-US" sz="2400" dirty="0" smtClean="0"/>
              <a:t>的可视化元素，是所有可视化控件的基类</a:t>
            </a:r>
            <a:endParaRPr lang="en-US" altLang="zh-CN" sz="2400" dirty="0" smtClean="0"/>
          </a:p>
          <a:p>
            <a:r>
              <a:rPr lang="en-US" altLang="zh-CN" sz="2400" dirty="0" smtClean="0"/>
              <a:t>View</a:t>
            </a:r>
            <a:r>
              <a:rPr lang="zh-CN" altLang="en-US" sz="2400" dirty="0" smtClean="0"/>
              <a:t>都具有某种可见的外观，并且用户可以通过它和</a:t>
            </a:r>
            <a:r>
              <a:rPr lang="en-US" altLang="zh-CN" sz="2400" dirty="0" smtClean="0"/>
              <a:t>app</a:t>
            </a:r>
            <a:r>
              <a:rPr lang="zh-CN" altLang="en-US" sz="2400" dirty="0" smtClean="0"/>
              <a:t>交互</a:t>
            </a:r>
            <a:endParaRPr lang="en-US" altLang="zh-CN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9552" y="4293096"/>
            <a:ext cx="8208912" cy="646331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java.lang.Object   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 ↳ </a:t>
            </a:r>
            <a:r>
              <a:rPr lang="en-US" altLang="zh-CN" dirty="0" err="1" smtClean="0">
                <a:solidFill>
                  <a:srgbClr val="0070C0"/>
                </a:solidFill>
              </a:rPr>
              <a:t>android.view.View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ViewGroup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41324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2400" dirty="0" err="1" smtClean="0"/>
              <a:t>ViewGroup</a:t>
            </a:r>
            <a:r>
              <a:rPr lang="zh-CN" altLang="en-US" sz="2400" dirty="0" smtClean="0"/>
              <a:t>用来作为</a:t>
            </a:r>
            <a:r>
              <a:rPr lang="en-US" altLang="zh-CN" sz="2400" dirty="0" smtClean="0"/>
              <a:t>View</a:t>
            </a:r>
            <a:r>
              <a:rPr lang="zh-CN" altLang="en-US" sz="2400" dirty="0" smtClean="0"/>
              <a:t>的容器，注意</a:t>
            </a:r>
            <a:r>
              <a:rPr lang="en-US" altLang="zh-CN" sz="2400" dirty="0" err="1" smtClean="0"/>
              <a:t>ViewGroup</a:t>
            </a:r>
            <a:r>
              <a:rPr lang="zh-CN" altLang="en-US" sz="2400" dirty="0" smtClean="0"/>
              <a:t>本身也继承自</a:t>
            </a:r>
            <a:r>
              <a:rPr lang="en-US" altLang="zh-CN" sz="2400" dirty="0" smtClean="0"/>
              <a:t>View</a:t>
            </a:r>
            <a:endParaRPr lang="en-US" altLang="zh-CN" dirty="0" smtClean="0"/>
          </a:p>
          <a:p>
            <a:r>
              <a:rPr lang="en-US" altLang="zh-CN" dirty="0" err="1" smtClean="0"/>
              <a:t>ViewGroup</a:t>
            </a:r>
            <a:r>
              <a:rPr lang="zh-CN" altLang="en-US" dirty="0" smtClean="0"/>
              <a:t>是一系列布局类的父类，布局类用来定义</a:t>
            </a:r>
            <a:r>
              <a:rPr lang="en-US" altLang="zh-CN" dirty="0" smtClean="0"/>
              <a:t>UI</a:t>
            </a:r>
            <a:r>
              <a:rPr lang="zh-CN" altLang="en-US" dirty="0" smtClean="0"/>
              <a:t>中可视化元素的位置。</a:t>
            </a:r>
            <a:endParaRPr lang="en-US" altLang="zh-CN" dirty="0" smtClean="0"/>
          </a:p>
          <a:p>
            <a:r>
              <a:rPr lang="zh-CN" altLang="en-US" dirty="0" smtClean="0"/>
              <a:t>除了布局类外，</a:t>
            </a:r>
            <a:r>
              <a:rPr lang="en-US" altLang="zh-CN" dirty="0" err="1" smtClean="0"/>
              <a:t>ViewGroup</a:t>
            </a:r>
            <a:r>
              <a:rPr lang="zh-CN" altLang="en-US" dirty="0" smtClean="0"/>
              <a:t>类还是一些数据控件的祖先类，如</a:t>
            </a:r>
            <a:r>
              <a:rPr lang="en-US" altLang="zh-CN" dirty="0" err="1" smtClean="0"/>
              <a:t>GridView,ListView</a:t>
            </a:r>
            <a:endParaRPr lang="en-US" altLang="zh-CN" dirty="0" smtClean="0"/>
          </a:p>
          <a:p>
            <a:r>
              <a:rPr lang="zh-CN" altLang="en-US" dirty="0" smtClean="0"/>
              <a:t>增加删除子</a:t>
            </a:r>
            <a:r>
              <a:rPr lang="en-US" altLang="zh-CN" dirty="0" smtClean="0"/>
              <a:t>view</a:t>
            </a:r>
          </a:p>
          <a:p>
            <a:pPr lvl="1"/>
            <a:r>
              <a:rPr lang="en-US" altLang="zh-CN" dirty="0" err="1" smtClean="0"/>
              <a:t>AddView</a:t>
            </a:r>
            <a:r>
              <a:rPr lang="en-US" altLang="zh-CN" dirty="0" smtClean="0"/>
              <a:t>()	</a:t>
            </a:r>
          </a:p>
          <a:p>
            <a:pPr lvl="1"/>
            <a:r>
              <a:rPr lang="en-US" altLang="zh-CN" dirty="0" err="1" smtClean="0"/>
              <a:t>removeView</a:t>
            </a:r>
            <a:r>
              <a:rPr lang="en-US" altLang="zh-CN" dirty="0" smtClean="0"/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4509120"/>
            <a:ext cx="8604448" cy="1754326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extends View</a:t>
            </a:r>
            <a:br>
              <a:rPr lang="en-US" altLang="zh-CN" dirty="0" smtClean="0">
                <a:solidFill>
                  <a:srgbClr val="0070C0"/>
                </a:solidFill>
              </a:rPr>
            </a:br>
            <a:r>
              <a:rPr lang="en-US" altLang="zh-CN" dirty="0" smtClean="0">
                <a:solidFill>
                  <a:srgbClr val="0070C0"/>
                </a:solidFill>
              </a:rPr>
              <a:t>implements </a:t>
            </a:r>
            <a:r>
              <a:rPr lang="en-US" altLang="zh-CN" dirty="0" err="1" smtClean="0">
                <a:solidFill>
                  <a:srgbClr val="0070C0"/>
                </a:solidFill>
              </a:rPr>
              <a:t>ViewManager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err="1" smtClean="0">
                <a:solidFill>
                  <a:srgbClr val="0070C0"/>
                </a:solidFill>
              </a:rPr>
              <a:t>ViewParent</a:t>
            </a:r>
            <a:endParaRPr lang="zh-CN" altLang="en-US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altLang="zh-CN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dirty="0" err="1" smtClean="0">
                <a:solidFill>
                  <a:srgbClr val="0070C0"/>
                </a:solidFill>
              </a:rPr>
              <a:t>java.lang.Object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   ↳ </a:t>
            </a:r>
            <a:r>
              <a:rPr lang="en-US" altLang="zh-CN" dirty="0" err="1" smtClean="0">
                <a:solidFill>
                  <a:srgbClr val="0070C0"/>
                </a:solidFill>
              </a:rPr>
              <a:t>android.view.View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      ↳ </a:t>
            </a:r>
            <a:r>
              <a:rPr lang="en-US" altLang="zh-CN" dirty="0" err="1" smtClean="0">
                <a:solidFill>
                  <a:srgbClr val="0070C0"/>
                </a:solidFill>
              </a:rPr>
              <a:t>android.view.ViewGroup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r>
              <a:rPr lang="zh-CN" altLang="en-US" dirty="0" smtClean="0"/>
              <a:t>的层次结构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3" y="2132856"/>
            <a:ext cx="8004029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827584" y="1628800"/>
            <a:ext cx="7637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b="1" dirty="0" smtClean="0">
                <a:solidFill>
                  <a:srgbClr val="00B050"/>
                </a:solidFill>
                <a:latin typeface="+mn-ea"/>
              </a:rPr>
              <a:t>一个</a:t>
            </a:r>
            <a:r>
              <a:rPr lang="en-US" altLang="zh-CN" b="1" dirty="0" smtClean="0">
                <a:solidFill>
                  <a:srgbClr val="00B050"/>
                </a:solidFill>
                <a:latin typeface="+mn-ea"/>
              </a:rPr>
              <a:t>view</a:t>
            </a:r>
            <a:r>
              <a:rPr lang="zh-CN" altLang="en-US" b="1" dirty="0" smtClean="0">
                <a:solidFill>
                  <a:srgbClr val="00B050"/>
                </a:solidFill>
                <a:latin typeface="+mn-ea"/>
              </a:rPr>
              <a:t>对象可以通过</a:t>
            </a:r>
            <a:r>
              <a:rPr lang="en-US" altLang="zh-CN" b="1" dirty="0" err="1" smtClean="0">
                <a:solidFill>
                  <a:srgbClr val="00B050"/>
                </a:solidFill>
                <a:latin typeface="+mn-ea"/>
              </a:rPr>
              <a:t>findViewById</a:t>
            </a:r>
            <a:r>
              <a:rPr lang="en-US" altLang="zh-CN" b="1" dirty="0" smtClean="0">
                <a:solidFill>
                  <a:srgbClr val="00B050"/>
                </a:solidFill>
                <a:latin typeface="+mn-ea"/>
              </a:rPr>
              <a:t>()</a:t>
            </a:r>
            <a:r>
              <a:rPr lang="zh-CN" altLang="en-US" b="1" dirty="0" smtClean="0">
                <a:solidFill>
                  <a:srgbClr val="00B050"/>
                </a:solidFill>
                <a:latin typeface="+mn-ea"/>
              </a:rPr>
              <a:t>方法实例化到其包含的子</a:t>
            </a:r>
            <a:r>
              <a:rPr lang="en-US" altLang="zh-CN" b="1" dirty="0" smtClean="0">
                <a:solidFill>
                  <a:srgbClr val="00B050"/>
                </a:solidFill>
                <a:latin typeface="+mn-ea"/>
              </a:rPr>
              <a:t>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9281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96944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资源的引用和命名：对象、图片、字符串</a:t>
            </a:r>
            <a:endParaRPr lang="en-US" altLang="zh-CN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资源的标识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对象资源通过其</a:t>
            </a:r>
            <a:r>
              <a:rPr lang="en-US" altLang="zh-CN" dirty="0" smtClean="0"/>
              <a:t>id</a:t>
            </a:r>
            <a:r>
              <a:rPr lang="zh-CN" altLang="en-US" dirty="0" smtClean="0"/>
              <a:t>属性来唯一标识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Android:id</a:t>
            </a:r>
            <a:r>
              <a:rPr lang="en-US" altLang="zh-CN" dirty="0" smtClean="0"/>
              <a:t>=@+id/Button01</a:t>
            </a:r>
          </a:p>
          <a:p>
            <a:pPr lvl="1"/>
            <a:r>
              <a:rPr lang="zh-CN" altLang="en-US" dirty="0" smtClean="0"/>
              <a:t>图片资源通过放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mipmap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drawable</a:t>
            </a:r>
            <a:r>
              <a:rPr lang="zh-CN" altLang="en-US" dirty="0" smtClean="0"/>
              <a:t>下</a:t>
            </a:r>
            <a:r>
              <a:rPr lang="zh-CN" altLang="en-US" dirty="0" smtClean="0"/>
              <a:t>的图片文件名（不要后缀名）来标识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字符串和其他如样式等资源通过在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resources</a:t>
            </a:r>
            <a:r>
              <a:rPr lang="zh-CN" altLang="en-US" dirty="0" smtClean="0"/>
              <a:t>标签元素的子元素和其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属性来标识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&lt;resources&gt;</a:t>
            </a:r>
          </a:p>
          <a:p>
            <a:pPr lvl="3"/>
            <a:r>
              <a:rPr lang="en-US" altLang="zh-CN" dirty="0" smtClean="0"/>
              <a:t>&lt;string name=“hello”&gt;hello world&lt;/string&gt;</a:t>
            </a:r>
          </a:p>
          <a:p>
            <a:pPr lvl="2"/>
            <a:r>
              <a:rPr lang="en-US" altLang="zh-CN" dirty="0" smtClean="0"/>
              <a:t>&lt;/resources&gt;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代码中引用资源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R.xxx.xxx</a:t>
            </a:r>
            <a:endParaRPr lang="en-US" altLang="zh-CN" dirty="0" smtClean="0"/>
          </a:p>
          <a:p>
            <a:r>
              <a:rPr lang="en-US" altLang="zh-CN" dirty="0" smtClean="0"/>
              <a:t>Xml</a:t>
            </a:r>
            <a:r>
              <a:rPr lang="zh-CN" altLang="en-US" dirty="0" smtClean="0"/>
              <a:t>中引用资源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@xxx/xxx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资源文件通常放在工程的</a:t>
            </a:r>
            <a:r>
              <a:rPr lang="en-US" altLang="zh-CN" dirty="0" smtClean="0"/>
              <a:t>res</a:t>
            </a:r>
            <a:r>
              <a:rPr lang="zh-CN" altLang="en-US" dirty="0" smtClean="0"/>
              <a:t>目录下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系统定义的资源保存在</a:t>
            </a:r>
            <a:r>
              <a:rPr lang="en-US" altLang="zh-CN" dirty="0" err="1" smtClean="0"/>
              <a:t>sdk</a:t>
            </a:r>
            <a:r>
              <a:rPr lang="en-US" altLang="zh-CN" dirty="0" smtClean="0"/>
              <a:t>\platforms\android-x\data\res\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布局（</a:t>
            </a:r>
            <a:r>
              <a:rPr lang="en-US" altLang="zh-CN" dirty="0" smtClean="0"/>
              <a:t>Layout</a:t>
            </a:r>
            <a:r>
              <a:rPr lang="zh-CN" altLang="en-US" dirty="0" smtClean="0"/>
              <a:t>）控件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686800" cy="4637112"/>
          </a:xfrm>
        </p:spPr>
        <p:txBody>
          <a:bodyPr rtlCol="0">
            <a:normAutofit lnSpcReduction="10000"/>
          </a:bodyPr>
          <a:lstStyle/>
          <a:p>
            <a:r>
              <a:rPr lang="zh-CN" altLang="en-US" dirty="0" smtClean="0"/>
              <a:t>有两种创建布局的方式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XML</a:t>
            </a:r>
            <a:r>
              <a:rPr lang="zh-CN" altLang="en-US" dirty="0" smtClean="0"/>
              <a:t>配置文件方式定义一个布局，通过</a:t>
            </a:r>
            <a:r>
              <a:rPr lang="en-US" altLang="zh-CN" dirty="0" smtClean="0"/>
              <a:t>setContentView(</a:t>
            </a:r>
            <a:r>
              <a:rPr lang="en-US" altLang="zh-CN" dirty="0" err="1" smtClean="0"/>
              <a:t>R.layout.main</a:t>
            </a:r>
            <a:r>
              <a:rPr lang="en-US" altLang="zh-CN" dirty="0" smtClean="0"/>
              <a:t>)</a:t>
            </a:r>
            <a:r>
              <a:rPr lang="zh-CN" altLang="en-US" dirty="0" smtClean="0"/>
              <a:t>将该布局和一个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关联起来。系统会自动根据该</a:t>
            </a:r>
            <a:r>
              <a:rPr lang="en-US" altLang="zh-CN" dirty="0" smtClean="0"/>
              <a:t>xml</a:t>
            </a:r>
            <a:r>
              <a:rPr lang="zh-CN" altLang="en-US" dirty="0" smtClean="0"/>
              <a:t>配置文件产生相关的对象。可以通过</a:t>
            </a:r>
            <a:r>
              <a:rPr lang="en-US" altLang="zh-CN" dirty="0" err="1" smtClean="0"/>
              <a:t>findViewById</a:t>
            </a:r>
            <a:r>
              <a:rPr lang="zh-CN" altLang="en-US" dirty="0" smtClean="0"/>
              <a:t>方法获取控件实例。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课堂实例</a:t>
            </a:r>
            <a:r>
              <a:rPr lang="en-US" altLang="zh-CN" dirty="0" smtClean="0"/>
              <a:t>】</a:t>
            </a:r>
          </a:p>
          <a:p>
            <a:pPr lvl="1"/>
            <a:r>
              <a:rPr lang="zh-CN" altLang="en-US" dirty="0" smtClean="0"/>
              <a:t>直接通过代码实例化布局和相关控件。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课堂实例</a:t>
            </a:r>
            <a:r>
              <a:rPr lang="en-US" altLang="zh-CN" dirty="0" smtClean="0"/>
              <a:t>】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zh-CN" altLang="en-US" dirty="0" smtClean="0"/>
              <a:t>常见布局控件（参看</a:t>
            </a:r>
            <a:r>
              <a:rPr lang="en-US" altLang="zh-CN" dirty="0" err="1" smtClean="0">
                <a:hlinkClick r:id="rId2"/>
              </a:rPr>
              <a:t>android.view.ViewGroup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altLang="zh-CN" dirty="0" err="1" smtClean="0"/>
              <a:t>LinearLayout</a:t>
            </a:r>
            <a:r>
              <a:rPr lang="zh-CN" altLang="en-US" dirty="0" smtClean="0"/>
              <a:t>线性布局：按照垂直或者水平方向布局控件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  <a:defRPr/>
            </a:pPr>
            <a:r>
              <a:rPr lang="en-US" altLang="zh-CN" dirty="0" err="1" smtClean="0"/>
              <a:t>FrameLayout</a:t>
            </a:r>
            <a:r>
              <a:rPr lang="zh-CN" altLang="en-US" dirty="0" smtClean="0"/>
              <a:t>帧布局：组件从屏幕的左上角坐标布局控件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  <a:defRPr/>
            </a:pPr>
            <a:r>
              <a:rPr lang="en-US" altLang="zh-CN" dirty="0" err="1" smtClean="0"/>
              <a:t>RelativeLayout</a:t>
            </a:r>
            <a:r>
              <a:rPr lang="zh-CN" altLang="en-US" dirty="0" smtClean="0"/>
              <a:t>相对布局：相对其他控件的布局方式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  <a:defRPr/>
            </a:pPr>
            <a:r>
              <a:rPr lang="en-US" altLang="zh-CN" dirty="0" err="1" smtClean="0"/>
              <a:t>TableLayout</a:t>
            </a:r>
            <a:r>
              <a:rPr lang="zh-CN" altLang="en-US" dirty="0" smtClean="0"/>
              <a:t>表格布局：按照行列方式布局控件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  <a:defRPr/>
            </a:pPr>
            <a:r>
              <a:rPr lang="en-US" altLang="zh-CN" dirty="0" err="1" smtClean="0"/>
              <a:t>TabLayout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分页卡布局：将</a:t>
            </a:r>
            <a:r>
              <a:rPr lang="en-US" altLang="zh-CN" dirty="0" smtClean="0"/>
              <a:t>UI</a:t>
            </a:r>
            <a:r>
              <a:rPr lang="zh-CN" altLang="en-US" dirty="0" smtClean="0"/>
              <a:t>按功能分页显示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本讲主题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686800" cy="460851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zh-CN" altLang="en-US" dirty="0" smtClean="0"/>
              <a:t>初</a:t>
            </a:r>
            <a:r>
              <a:rPr lang="zh-CN" altLang="en-US" dirty="0" smtClean="0"/>
              <a:t>识</a:t>
            </a:r>
            <a:r>
              <a:rPr lang="en-US" altLang="zh-CN" dirty="0" smtClean="0"/>
              <a:t>Activity</a:t>
            </a:r>
          </a:p>
          <a:p>
            <a:r>
              <a:rPr lang="zh-CN" altLang="en-US" dirty="0" smtClean="0"/>
              <a:t>资源概述</a:t>
            </a:r>
            <a:endParaRPr lang="en-US" altLang="zh-CN" dirty="0" smtClean="0"/>
          </a:p>
          <a:p>
            <a:r>
              <a:rPr lang="en-US" altLang="zh-CN" dirty="0" smtClean="0"/>
              <a:t>UI</a:t>
            </a:r>
            <a:r>
              <a:rPr lang="zh-CN" altLang="en-US" dirty="0" smtClean="0"/>
              <a:t>和布局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线性布局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相对布局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帧布局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表格</a:t>
            </a:r>
            <a:r>
              <a:rPr lang="zh-CN" altLang="en-US" dirty="0" smtClean="0"/>
              <a:t>布局</a:t>
            </a:r>
            <a:endParaRPr lang="en-US" altLang="zh-CN" dirty="0" smtClean="0"/>
          </a:p>
          <a:p>
            <a:r>
              <a:rPr lang="zh-CN" altLang="en-US" dirty="0" smtClean="0"/>
              <a:t>添加控件事件</a:t>
            </a:r>
            <a:endParaRPr lang="en-US" altLang="zh-CN" dirty="0" smtClean="0"/>
          </a:p>
          <a:p>
            <a:r>
              <a:rPr lang="en-US" altLang="zh-CN" dirty="0" smtClean="0"/>
              <a:t>Toast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布局的重要属性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/>
              <a:t>Android:layout_width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fill_parent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match_parent</a:t>
            </a:r>
            <a:r>
              <a:rPr lang="en-US" altLang="zh-CN" dirty="0" smtClean="0"/>
              <a:t>)|</a:t>
            </a:r>
            <a:r>
              <a:rPr lang="en-US" altLang="zh-CN" dirty="0" err="1" smtClean="0"/>
              <a:t>wrap_content</a:t>
            </a:r>
            <a:r>
              <a:rPr lang="en-US" altLang="zh-CN" dirty="0" smtClean="0"/>
              <a:t>”   </a:t>
            </a:r>
          </a:p>
          <a:p>
            <a:r>
              <a:rPr lang="en-US" altLang="zh-CN" dirty="0" err="1" smtClean="0"/>
              <a:t>Android:layout_height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fill_parent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match_parent</a:t>
            </a:r>
            <a:r>
              <a:rPr lang="en-US" altLang="zh-CN" dirty="0" smtClean="0"/>
              <a:t>)|</a:t>
            </a:r>
            <a:r>
              <a:rPr lang="en-US" altLang="zh-CN" dirty="0" err="1" smtClean="0"/>
              <a:t>wrap_content</a:t>
            </a:r>
            <a:r>
              <a:rPr lang="en-US" altLang="zh-CN" dirty="0" smtClean="0"/>
              <a:t>” </a:t>
            </a:r>
          </a:p>
          <a:p>
            <a:pPr lvl="1"/>
            <a:r>
              <a:rPr lang="zh-CN" altLang="en-US" dirty="0" smtClean="0"/>
              <a:t>注意</a:t>
            </a:r>
            <a:r>
              <a:rPr lang="en-US" altLang="zh-CN" dirty="0" err="1" smtClean="0"/>
              <a:t>Fill_PARENT</a:t>
            </a:r>
            <a:r>
              <a:rPr lang="zh-CN" altLang="en-US" dirty="0" smtClean="0"/>
              <a:t>属性值常量在</a:t>
            </a:r>
            <a:r>
              <a:rPr lang="en-US" altLang="zh-CN" dirty="0" smtClean="0"/>
              <a:t>level8</a:t>
            </a:r>
            <a:r>
              <a:rPr lang="zh-CN" altLang="en-US" dirty="0" smtClean="0"/>
              <a:t>之后被重命名为</a:t>
            </a:r>
            <a:r>
              <a:rPr lang="en-US" altLang="zh-CN" dirty="0" smtClean="0"/>
              <a:t>MATHC_PARENT</a:t>
            </a:r>
          </a:p>
          <a:p>
            <a:r>
              <a:rPr lang="en-US" altLang="zh-CN" dirty="0" err="1" smtClean="0"/>
              <a:t>Android:orientation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vertical|horizontal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LinearLayout</a:t>
            </a:r>
            <a:r>
              <a:rPr lang="zh-CN" altLang="en-US" dirty="0" smtClean="0"/>
              <a:t>线性布局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 err="1" smtClean="0"/>
              <a:t>android:layout_width</a:t>
            </a:r>
            <a:r>
              <a:rPr lang="en-US" altLang="zh-CN" sz="1600" dirty="0" smtClean="0"/>
              <a:t>=</a:t>
            </a:r>
            <a:r>
              <a:rPr lang="en-US" altLang="zh-CN" sz="1600" i="1" dirty="0" smtClean="0"/>
              <a:t>“</a:t>
            </a:r>
            <a:r>
              <a:rPr lang="en-US" altLang="zh-CN" sz="1600" i="1" dirty="0" err="1" smtClean="0"/>
              <a:t>match_</a:t>
            </a:r>
            <a:r>
              <a:rPr lang="en-US" altLang="zh-CN" sz="1600" i="1" dirty="0" err="1" smtClean="0"/>
              <a:t>parent</a:t>
            </a:r>
            <a:r>
              <a:rPr lang="en-US" altLang="zh-CN" sz="1600" i="1" dirty="0" smtClean="0"/>
              <a:t>“</a:t>
            </a:r>
          </a:p>
          <a:p>
            <a:r>
              <a:rPr lang="en-US" altLang="zh-CN" sz="1600" dirty="0" err="1" smtClean="0"/>
              <a:t>android:layout_height</a:t>
            </a:r>
            <a:r>
              <a:rPr lang="en-US" altLang="zh-CN" sz="1600" dirty="0" smtClean="0"/>
              <a:t>=</a:t>
            </a:r>
            <a:r>
              <a:rPr lang="en-US" altLang="zh-CN" sz="1600" i="1" dirty="0" smtClean="0"/>
              <a:t>“</a:t>
            </a:r>
            <a:r>
              <a:rPr lang="en-US" altLang="zh-CN" sz="1600" i="1" dirty="0" err="1" smtClean="0"/>
              <a:t>match_parent</a:t>
            </a:r>
            <a:r>
              <a:rPr lang="en-US" altLang="zh-CN" sz="1600" i="1" dirty="0" smtClean="0"/>
              <a:t>“</a:t>
            </a:r>
          </a:p>
          <a:p>
            <a:r>
              <a:rPr lang="en-US" altLang="zh-CN" sz="1600" dirty="0" err="1" smtClean="0"/>
              <a:t>android:layout_weight</a:t>
            </a:r>
            <a:r>
              <a:rPr lang="en-US" altLang="zh-CN" sz="1600" dirty="0" smtClean="0"/>
              <a:t>=</a:t>
            </a:r>
            <a:r>
              <a:rPr lang="en-US" altLang="zh-CN" sz="1600" i="1" dirty="0" smtClean="0"/>
              <a:t>"1"</a:t>
            </a:r>
            <a:endParaRPr lang="zh-CN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1340768"/>
            <a:ext cx="3024336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86226201"/>
              </p:ext>
            </p:extLst>
          </p:nvPr>
        </p:nvGraphicFramePr>
        <p:xfrm>
          <a:off x="827584" y="2532424"/>
          <a:ext cx="4741333" cy="4325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FrameLayout</a:t>
            </a:r>
            <a:r>
              <a:rPr lang="zh-CN" altLang="en-US" dirty="0" smtClean="0"/>
              <a:t>帧布局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相对左上角定位</a:t>
            </a:r>
            <a:endParaRPr lang="en-US" altLang="zh-CN" dirty="0" smtClean="0"/>
          </a:p>
          <a:p>
            <a:r>
              <a:rPr lang="en-US" altLang="zh-CN" dirty="0" err="1" smtClean="0"/>
              <a:t>android:width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"80px"</a:t>
            </a:r>
          </a:p>
          <a:p>
            <a:r>
              <a:rPr lang="en-US" altLang="zh-CN" dirty="0" err="1" smtClean="0"/>
              <a:t>android:height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"80px"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1268760"/>
            <a:ext cx="228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RelativeLayout</a:t>
            </a:r>
            <a:r>
              <a:rPr lang="zh-CN" altLang="en-US" dirty="0" smtClean="0"/>
              <a:t>相对布局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/>
              <a:t>android:layout_toRightOf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"@id/a“</a:t>
            </a:r>
          </a:p>
          <a:p>
            <a:r>
              <a:rPr lang="en-US" altLang="zh-CN" dirty="0" err="1" smtClean="0"/>
              <a:t>android:layout_below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"@id/a“</a:t>
            </a:r>
          </a:p>
          <a:p>
            <a:r>
              <a:rPr lang="en-US" altLang="zh-CN" dirty="0" err="1" smtClean="0"/>
              <a:t>android:layout_toRightOf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"@id/c"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9664" y="1196752"/>
            <a:ext cx="3024336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755576" y="364502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dirty="0" smtClean="0"/>
              <a:t>android:layout_above</a:t>
            </a:r>
          </a:p>
          <a:p>
            <a:pPr lvl="1"/>
            <a:r>
              <a:rPr lang="en-US" altLang="zh-CN" dirty="0" err="1" smtClean="0"/>
              <a:t>android:layout_alignLeft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android:layout_alignParentLeft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android:layout_alignRight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android:layout_alignTop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android:layout_below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android:layout_centerInParent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android:layout_toLeftOf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TableLayout</a:t>
            </a:r>
            <a:r>
              <a:rPr lang="zh-CN" altLang="en-US" dirty="0" smtClean="0"/>
              <a:t>表格</a:t>
            </a:r>
            <a:r>
              <a:rPr lang="zh-CN" altLang="en-US" dirty="0" smtClean="0"/>
              <a:t>布局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GridLayout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1484784"/>
            <a:ext cx="324036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971600" y="206084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Arranges its children into rows and columns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Consists of a number of </a:t>
            </a:r>
            <a:r>
              <a:rPr lang="en-US" altLang="zh-CN" dirty="0" err="1" smtClean="0">
                <a:solidFill>
                  <a:srgbClr val="FF0000"/>
                </a:solidFill>
              </a:rPr>
              <a:t>TableRow</a:t>
            </a:r>
            <a:r>
              <a:rPr lang="en-US" altLang="zh-CN" dirty="0" smtClean="0"/>
              <a:t> objects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Similar to HTML &lt;table&gt; &lt;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 elements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Useful for complex layout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  <p:pic>
        <p:nvPicPr>
          <p:cNvPr id="5" name="Picture 5" descr="hello-tablelayou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6250"/>
          <a:stretch>
            <a:fillRect/>
          </a:stretch>
        </p:blipFill>
        <p:spPr bwMode="auto">
          <a:xfrm>
            <a:off x="5292080" y="1844824"/>
            <a:ext cx="3558042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8"/>
          <p:cNvGraphicFramePr>
            <a:graphicFrameLocks/>
          </p:cNvGraphicFramePr>
          <p:nvPr/>
        </p:nvGraphicFramePr>
        <p:xfrm>
          <a:off x="755576" y="1628800"/>
          <a:ext cx="4386261" cy="4689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1752600"/>
                <a:gridCol w="1871661"/>
              </a:tblGrid>
              <a:tr h="6537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Open…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Ctrl-O</a:t>
                      </a:r>
                      <a:endParaRPr lang="zh-CN" altLang="en-US" dirty="0"/>
                    </a:p>
                  </a:txBody>
                  <a:tcPr/>
                </a:tc>
              </a:tr>
              <a:tr h="6537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Save…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Ctrl-S</a:t>
                      </a:r>
                      <a:endParaRPr lang="zh-CN" altLang="en-US" dirty="0"/>
                    </a:p>
                  </a:txBody>
                  <a:tcPr/>
                </a:tc>
              </a:tr>
              <a:tr h="6537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Save As…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Ctrl-Shift-S</a:t>
                      </a:r>
                      <a:endParaRPr lang="zh-CN" altLang="en-US" dirty="0"/>
                    </a:p>
                  </a:txBody>
                  <a:tcPr/>
                </a:tc>
              </a:tr>
              <a:tr h="401004">
                <a:tc gridSpan="3">
                  <a:txBody>
                    <a:bodyPr/>
                    <a:lstStyle/>
                    <a:p>
                      <a:r>
                        <a:rPr lang="en-US" altLang="zh-CN" dirty="0" smtClean="0"/>
                        <a:t>&lt;view&gt;</a:t>
                      </a:r>
                      <a:r>
                        <a:rPr lang="en-US" altLang="zh-CN" baseline="0" dirty="0" smtClean="0"/>
                        <a:t> with 2dpi height and </a:t>
                      </a:r>
                      <a:r>
                        <a:rPr lang="en-US" altLang="zh-CN" baseline="0" dirty="0" err="1" smtClean="0"/>
                        <a:t>bgcolor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5373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Import…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5373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Export…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Ctrl-E</a:t>
                      </a:r>
                      <a:endParaRPr lang="zh-CN" altLang="en-US" dirty="0"/>
                    </a:p>
                  </a:txBody>
                  <a:tcPr/>
                </a:tc>
              </a:tr>
              <a:tr h="29273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&lt;view&gt;</a:t>
                      </a:r>
                      <a:r>
                        <a:rPr lang="en-US" altLang="zh-CN" baseline="0" dirty="0" smtClean="0"/>
                        <a:t> with 2dpi height and </a:t>
                      </a:r>
                      <a:r>
                        <a:rPr lang="en-US" altLang="zh-CN" baseline="0" dirty="0" err="1" smtClean="0"/>
                        <a:t>bgcolor</a:t>
                      </a:r>
                      <a:endParaRPr lang="zh-CN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537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Quit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TabLayout</a:t>
            </a:r>
            <a:r>
              <a:rPr lang="zh-CN" altLang="en-US" dirty="0" smtClean="0"/>
              <a:t>分页卡布局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/>
              <a:t>Tabhost</a:t>
            </a:r>
            <a:endParaRPr lang="en-US" altLang="zh-CN" dirty="0" smtClean="0"/>
          </a:p>
          <a:p>
            <a:r>
              <a:rPr lang="en-US" altLang="zh-CN" dirty="0" err="1" smtClean="0"/>
              <a:t>TabWidget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1412775"/>
            <a:ext cx="2952328" cy="4920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设计模式：</a:t>
            </a:r>
            <a:r>
              <a:rPr lang="en-US" altLang="zh-CN" b="1" dirty="0" smtClean="0">
                <a:solidFill>
                  <a:srgbClr val="FF0000"/>
                </a:solidFill>
              </a:rPr>
              <a:t>Observer</a:t>
            </a:r>
            <a:r>
              <a:rPr lang="en-US" altLang="zh-CN" dirty="0" smtClean="0"/>
              <a:t> design pattern as Java SE / EE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实现相应事件接口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View.setListener</a:t>
            </a:r>
            <a:r>
              <a:rPr lang="en-US" altLang="zh-CN" dirty="0" smtClean="0"/>
              <a:t> to add event </a:t>
            </a:r>
            <a:r>
              <a:rPr lang="en-US" altLang="zh-CN" dirty="0" err="1" smtClean="0"/>
              <a:t>listner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onClick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onLongClick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onFocusChange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onKey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onTouch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onCreateContextMenu</a:t>
            </a:r>
            <a:r>
              <a:rPr lang="en-US" altLang="zh-CN" dirty="0" smtClean="0"/>
              <a:t>() 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实现接口的方法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New class</a:t>
            </a:r>
          </a:p>
          <a:p>
            <a:pPr lvl="1"/>
            <a:r>
              <a:rPr lang="en-US" altLang="zh-CN" dirty="0" smtClean="0"/>
              <a:t>Anonymous class</a:t>
            </a:r>
          </a:p>
          <a:p>
            <a:pPr lvl="1"/>
            <a:r>
              <a:rPr lang="en-US" altLang="zh-CN" dirty="0" smtClean="0"/>
              <a:t>Implementation in Activity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Xml</a:t>
            </a:r>
            <a:r>
              <a:rPr lang="zh-CN" altLang="en-US" dirty="0" smtClean="0"/>
              <a:t>中定义</a:t>
            </a:r>
            <a:r>
              <a:rPr lang="en-US" altLang="zh-CN" dirty="0" err="1" smtClean="0"/>
              <a:t>android:onClick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xxxxx</a:t>
            </a:r>
            <a:r>
              <a:rPr lang="en-US" altLang="zh-CN" dirty="0" smtClean="0"/>
              <a:t>()”</a:t>
            </a:r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控件的事件处理函数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定义新类实现监听接口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057400"/>
            <a:ext cx="746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 ButtonClick.java</a:t>
            </a:r>
            <a:endParaRPr lang="zh-CN" altLang="en-US" dirty="0" smtClean="0"/>
          </a:p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ButtonClick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implements </a:t>
            </a:r>
            <a:r>
              <a:rPr lang="en-US" altLang="zh-CN" dirty="0" err="1" smtClean="0">
                <a:solidFill>
                  <a:srgbClr val="FF0000"/>
                </a:solidFill>
              </a:rPr>
              <a:t>OnClickListener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{</a:t>
            </a:r>
            <a:endParaRPr lang="zh-CN" altLang="en-US" dirty="0" smtClean="0"/>
          </a:p>
          <a:p>
            <a:r>
              <a:rPr lang="en-US" altLang="zh-CN" dirty="0" smtClean="0"/>
              <a:t>public void </a:t>
            </a:r>
            <a:r>
              <a:rPr lang="en-US" altLang="zh-CN" dirty="0" err="1" smtClean="0"/>
              <a:t>onClick</a:t>
            </a:r>
            <a:r>
              <a:rPr lang="en-US" altLang="zh-CN" dirty="0" smtClean="0"/>
              <a:t>(View v) 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Toast.</a:t>
            </a:r>
            <a:r>
              <a:rPr lang="en-US" altLang="zh-CN" i="1" dirty="0" err="1" smtClean="0"/>
              <a:t>makeText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v.getContext</a:t>
            </a:r>
            <a:r>
              <a:rPr lang="en-US" altLang="zh-CN" i="1" dirty="0" smtClean="0"/>
              <a:t>(), "From single Class", 0).show();</a:t>
            </a:r>
          </a:p>
          <a:p>
            <a:r>
              <a:rPr lang="en-US" altLang="zh-CN" dirty="0" smtClean="0"/>
              <a:t>	}</a:t>
            </a:r>
            <a:endParaRPr lang="zh-CN" altLang="en-US" dirty="0" smtClean="0"/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In Main.java</a:t>
            </a:r>
          </a:p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MyActivity</a:t>
            </a:r>
            <a:r>
              <a:rPr lang="en-US" altLang="zh-CN" dirty="0" smtClean="0"/>
              <a:t> extends Activity {</a:t>
            </a:r>
          </a:p>
          <a:p>
            <a:r>
              <a:rPr lang="en-US" altLang="zh-CN" dirty="0" smtClean="0"/>
              <a:t>public void </a:t>
            </a:r>
            <a:r>
              <a:rPr lang="en-US" altLang="zh-CN" dirty="0" err="1" smtClean="0"/>
              <a:t>onCreate</a:t>
            </a:r>
            <a:r>
              <a:rPr lang="en-US" altLang="zh-CN" dirty="0" smtClean="0"/>
              <a:t>(Bundle </a:t>
            </a:r>
            <a:r>
              <a:rPr lang="en-US" altLang="zh-CN" dirty="0" err="1" smtClean="0"/>
              <a:t>savedInstanceState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super.onCreate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savedInstanceState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setContentView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R.layout.</a:t>
            </a:r>
            <a:r>
              <a:rPr lang="en-US" altLang="zh-CN" i="1" dirty="0" err="1" smtClean="0"/>
              <a:t>main</a:t>
            </a:r>
            <a:r>
              <a:rPr lang="en-US" altLang="zh-CN" i="1" dirty="0" smtClean="0"/>
              <a:t>);</a:t>
            </a:r>
          </a:p>
          <a:p>
            <a:r>
              <a:rPr lang="zh-CN" altLang="en-US" dirty="0" smtClean="0"/>
              <a:t>        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smtClean="0">
                <a:solidFill>
                  <a:srgbClr val="FF0000"/>
                </a:solidFill>
              </a:rPr>
              <a:t>Button </a:t>
            </a:r>
            <a:r>
              <a:rPr lang="en-US" altLang="zh-CN" dirty="0" err="1" smtClean="0">
                <a:solidFill>
                  <a:srgbClr val="FF0000"/>
                </a:solidFill>
              </a:rPr>
              <a:t>btn</a:t>
            </a:r>
            <a:r>
              <a:rPr lang="en-US" altLang="zh-CN" dirty="0" smtClean="0">
                <a:solidFill>
                  <a:srgbClr val="FF0000"/>
                </a:solidFill>
              </a:rPr>
              <a:t> = (Button)</a:t>
            </a:r>
            <a:r>
              <a:rPr lang="en-US" altLang="zh-CN" dirty="0" err="1" smtClean="0">
                <a:solidFill>
                  <a:srgbClr val="FF0000"/>
                </a:solidFill>
              </a:rPr>
              <a:t>this.findViewById</a:t>
            </a:r>
            <a:r>
              <a:rPr lang="en-US" altLang="zh-CN" dirty="0" smtClean="0">
                <a:solidFill>
                  <a:srgbClr val="FF0000"/>
                </a:solidFill>
              </a:rPr>
              <a:t>(R.id.</a:t>
            </a:r>
            <a:r>
              <a:rPr lang="en-US" altLang="zh-CN" i="1" dirty="0" smtClean="0">
                <a:solidFill>
                  <a:srgbClr val="FF0000"/>
                </a:solidFill>
              </a:rPr>
              <a:t>Button01);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btn.setOnClickListener</a:t>
            </a:r>
            <a:r>
              <a:rPr lang="en-US" altLang="zh-CN" dirty="0" smtClean="0">
                <a:solidFill>
                  <a:srgbClr val="FF0000"/>
                </a:solidFill>
              </a:rPr>
              <a:t>(new </a:t>
            </a:r>
            <a:r>
              <a:rPr lang="en-US" altLang="zh-CN" dirty="0" err="1" smtClean="0">
                <a:solidFill>
                  <a:srgbClr val="FF0000"/>
                </a:solidFill>
              </a:rPr>
              <a:t>ButtonClick</a:t>
            </a:r>
            <a:r>
              <a:rPr lang="en-US" altLang="zh-CN" dirty="0" smtClean="0">
                <a:solidFill>
                  <a:srgbClr val="FF0000"/>
                </a:solidFill>
              </a:rPr>
              <a:t>());</a:t>
            </a:r>
          </a:p>
          <a:p>
            <a:r>
              <a:rPr lang="en-US" altLang="zh-CN" dirty="0" smtClean="0"/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匿名类实现监听接口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438400"/>
            <a:ext cx="7772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MyActivity</a:t>
            </a:r>
            <a:r>
              <a:rPr lang="en-US" altLang="zh-CN" dirty="0" smtClean="0"/>
              <a:t> extends Activity 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public void </a:t>
            </a:r>
            <a:r>
              <a:rPr lang="en-US" altLang="zh-CN" dirty="0" err="1" smtClean="0"/>
              <a:t>onCreate</a:t>
            </a:r>
            <a:r>
              <a:rPr lang="en-US" altLang="zh-CN" dirty="0" smtClean="0"/>
              <a:t>(Bundle </a:t>
            </a:r>
            <a:r>
              <a:rPr lang="en-US" altLang="zh-CN" dirty="0" err="1" smtClean="0"/>
              <a:t>savedInstanceState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super.onCreate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savedInstanceState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setContentView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R.layout.</a:t>
            </a:r>
            <a:r>
              <a:rPr lang="en-US" altLang="zh-CN" i="1" dirty="0" err="1" smtClean="0"/>
              <a:t>main</a:t>
            </a:r>
            <a:r>
              <a:rPr lang="en-US" altLang="zh-CN" i="1" dirty="0" smtClean="0"/>
              <a:t>);</a:t>
            </a:r>
          </a:p>
          <a:p>
            <a:r>
              <a:rPr lang="zh-CN" altLang="en-US" dirty="0" smtClean="0"/>
              <a:t>        </a:t>
            </a:r>
          </a:p>
          <a:p>
            <a:r>
              <a:rPr lang="en-US" altLang="zh-CN" dirty="0" smtClean="0"/>
              <a:t>        Button </a:t>
            </a:r>
            <a:r>
              <a:rPr lang="en-US" altLang="zh-CN" dirty="0" err="1" smtClean="0"/>
              <a:t>btn</a:t>
            </a:r>
            <a:r>
              <a:rPr lang="en-US" altLang="zh-CN" dirty="0" smtClean="0"/>
              <a:t> = (Button)</a:t>
            </a:r>
            <a:r>
              <a:rPr lang="en-US" altLang="zh-CN" dirty="0" err="1" smtClean="0"/>
              <a:t>this.findViewById</a:t>
            </a:r>
            <a:r>
              <a:rPr lang="en-US" altLang="zh-CN" dirty="0" smtClean="0"/>
              <a:t>(R.id.</a:t>
            </a:r>
            <a:r>
              <a:rPr lang="en-US" altLang="zh-CN" i="1" dirty="0" smtClean="0"/>
              <a:t>Button01);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btn.setOnClickListener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new </a:t>
            </a:r>
            <a:r>
              <a:rPr lang="en-US" altLang="zh-CN" dirty="0" err="1" smtClean="0">
                <a:solidFill>
                  <a:srgbClr val="FF0000"/>
                </a:solidFill>
              </a:rPr>
              <a:t>OnClickListener</a:t>
            </a:r>
            <a:r>
              <a:rPr lang="en-US" altLang="zh-CN" dirty="0" smtClean="0">
                <a:solidFill>
                  <a:srgbClr val="FF0000"/>
                </a:solidFill>
              </a:rPr>
              <a:t>(){</a:t>
            </a:r>
          </a:p>
          <a:p>
            <a:r>
              <a:rPr lang="en-US" altLang="zh-CN" dirty="0" smtClean="0"/>
              <a:t>         public void </a:t>
            </a:r>
            <a:r>
              <a:rPr lang="en-US" altLang="zh-CN" dirty="0" err="1" smtClean="0"/>
              <a:t>onClick</a:t>
            </a:r>
            <a:r>
              <a:rPr lang="en-US" altLang="zh-CN" dirty="0" smtClean="0"/>
              <a:t>(View v) {</a:t>
            </a:r>
          </a:p>
          <a:p>
            <a:r>
              <a:rPr lang="en-US" altLang="zh-CN" dirty="0" smtClean="0"/>
              <a:t>              </a:t>
            </a:r>
            <a:r>
              <a:rPr lang="en-US" altLang="zh-CN" dirty="0" err="1" smtClean="0"/>
              <a:t>Toast.</a:t>
            </a:r>
            <a:r>
              <a:rPr lang="en-US" altLang="zh-CN" i="1" dirty="0" err="1" smtClean="0"/>
              <a:t>makeText</a:t>
            </a:r>
            <a:r>
              <a:rPr lang="en-US" altLang="zh-CN" i="1" dirty="0" smtClean="0"/>
              <a:t>(</a:t>
            </a:r>
            <a:r>
              <a:rPr lang="en-US" altLang="zh-CN" i="1" dirty="0" err="1" smtClean="0">
                <a:solidFill>
                  <a:srgbClr val="FF0000"/>
                </a:solidFill>
              </a:rPr>
              <a:t>MyActivity.this</a:t>
            </a:r>
            <a:r>
              <a:rPr lang="en-US" altLang="zh-CN" i="1" dirty="0" smtClean="0"/>
              <a:t>, "Hello World", 0).show();</a:t>
            </a:r>
          </a:p>
          <a:p>
            <a:r>
              <a:rPr lang="zh-CN" altLang="en-US" dirty="0" smtClean="0"/>
              <a:t>            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});</a:t>
            </a:r>
            <a:endParaRPr lang="zh-CN" altLang="en-US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}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536" y="1556792"/>
            <a:ext cx="843528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理解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在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设计中的作用</a:t>
            </a:r>
            <a:endParaRPr lang="en-US" altLang="zh-CN" dirty="0" smtClean="0"/>
          </a:p>
          <a:p>
            <a:r>
              <a:rPr lang="zh-CN" altLang="en-US" dirty="0" smtClean="0"/>
              <a:t>掌握资源的概念和引用语法</a:t>
            </a:r>
            <a:endParaRPr lang="en-US" altLang="zh-CN" dirty="0" smtClean="0"/>
          </a:p>
          <a:p>
            <a:r>
              <a:rPr lang="zh-CN" altLang="en-US" dirty="0" smtClean="0"/>
              <a:t>掌握常见布局类的基本用法</a:t>
            </a:r>
            <a:endParaRPr lang="en-US" altLang="zh-CN" dirty="0" smtClean="0"/>
          </a:p>
          <a:p>
            <a:r>
              <a:rPr lang="zh-CN" altLang="en-US" dirty="0" smtClean="0"/>
              <a:t>掌握事件处理方法的编写方法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Activity </a:t>
            </a:r>
            <a:r>
              <a:rPr lang="zh-CN" altLang="en-US" dirty="0" smtClean="0"/>
              <a:t>传递监听接口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0"/>
            <a:ext cx="8610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MyActivity</a:t>
            </a:r>
            <a:r>
              <a:rPr lang="en-US" altLang="zh-CN" dirty="0" smtClean="0"/>
              <a:t> extends Activity </a:t>
            </a:r>
            <a:r>
              <a:rPr lang="en-US" altLang="zh-CN" dirty="0" smtClean="0">
                <a:solidFill>
                  <a:srgbClr val="FF0000"/>
                </a:solidFill>
              </a:rPr>
              <a:t>implements </a:t>
            </a:r>
            <a:r>
              <a:rPr lang="en-US" altLang="zh-CN" dirty="0" err="1" smtClean="0">
                <a:solidFill>
                  <a:srgbClr val="FF0000"/>
                </a:solidFill>
              </a:rPr>
              <a:t>OnClickListener</a:t>
            </a:r>
            <a:r>
              <a:rPr lang="en-US" altLang="zh-CN" dirty="0" smtClean="0"/>
              <a:t>{</a:t>
            </a:r>
          </a:p>
          <a:p>
            <a:r>
              <a:rPr lang="zh-CN" altLang="en-US" dirty="0" smtClean="0"/>
              <a:t>  </a:t>
            </a:r>
            <a:endParaRPr lang="en-US" altLang="zh-CN" dirty="0" smtClean="0"/>
          </a:p>
          <a:p>
            <a:r>
              <a:rPr lang="en-US" altLang="zh-CN" dirty="0" smtClean="0"/>
              <a:t>public void </a:t>
            </a:r>
            <a:r>
              <a:rPr lang="en-US" altLang="zh-CN" dirty="0" err="1" smtClean="0"/>
              <a:t>onClick</a:t>
            </a:r>
            <a:r>
              <a:rPr lang="en-US" altLang="zh-CN" dirty="0" smtClean="0"/>
              <a:t>(View v) 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Toast.</a:t>
            </a:r>
            <a:r>
              <a:rPr lang="en-US" altLang="zh-CN" i="1" dirty="0" err="1" smtClean="0"/>
              <a:t>makeText</a:t>
            </a:r>
            <a:r>
              <a:rPr lang="en-US" altLang="zh-CN" i="1" dirty="0" smtClean="0"/>
              <a:t>(</a:t>
            </a:r>
            <a:r>
              <a:rPr lang="en-US" altLang="zh-CN" i="1" dirty="0" smtClean="0">
                <a:solidFill>
                  <a:srgbClr val="FF0000"/>
                </a:solidFill>
              </a:rPr>
              <a:t>this</a:t>
            </a:r>
            <a:r>
              <a:rPr lang="en-US" altLang="zh-CN" i="1" dirty="0" smtClean="0"/>
              <a:t>, "Hello World from Activity", 0).show();</a:t>
            </a:r>
          </a:p>
          <a:p>
            <a:r>
              <a:rPr lang="zh-CN" altLang="en-US" dirty="0" smtClean="0"/>
              <a:t>   </a:t>
            </a:r>
            <a:r>
              <a:rPr lang="en-US" altLang="zh-CN" dirty="0" smtClean="0"/>
              <a:t>}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    public void </a:t>
            </a:r>
            <a:r>
              <a:rPr lang="en-US" altLang="zh-CN" dirty="0" err="1" smtClean="0"/>
              <a:t>onCreate</a:t>
            </a:r>
            <a:r>
              <a:rPr lang="en-US" altLang="zh-CN" dirty="0" smtClean="0"/>
              <a:t>(Bundle </a:t>
            </a:r>
            <a:r>
              <a:rPr lang="en-US" altLang="zh-CN" dirty="0" err="1" smtClean="0"/>
              <a:t>savedInstanceState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super.onCreate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savedInstanceState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setContentView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R.layout.</a:t>
            </a:r>
            <a:r>
              <a:rPr lang="en-US" altLang="zh-CN" i="1" dirty="0" err="1" smtClean="0"/>
              <a:t>main</a:t>
            </a:r>
            <a:r>
              <a:rPr lang="en-US" altLang="zh-CN" i="1" dirty="0" smtClean="0"/>
              <a:t>);</a:t>
            </a:r>
          </a:p>
          <a:p>
            <a:r>
              <a:rPr lang="zh-CN" altLang="en-US" dirty="0" smtClean="0"/>
              <a:t>        </a:t>
            </a:r>
          </a:p>
          <a:p>
            <a:r>
              <a:rPr lang="en-US" altLang="zh-CN" dirty="0" smtClean="0"/>
              <a:t>        Button </a:t>
            </a:r>
            <a:r>
              <a:rPr lang="en-US" altLang="zh-CN" dirty="0" err="1" smtClean="0"/>
              <a:t>btn</a:t>
            </a:r>
            <a:r>
              <a:rPr lang="en-US" altLang="zh-CN" dirty="0" smtClean="0"/>
              <a:t> = (Button)</a:t>
            </a:r>
            <a:r>
              <a:rPr lang="en-US" altLang="zh-CN" dirty="0" err="1" smtClean="0"/>
              <a:t>this.findViewById</a:t>
            </a:r>
            <a:r>
              <a:rPr lang="en-US" altLang="zh-CN" dirty="0" smtClean="0"/>
              <a:t>(R.id.</a:t>
            </a:r>
            <a:r>
              <a:rPr lang="en-US" altLang="zh-CN" i="1" dirty="0" smtClean="0"/>
              <a:t>Button01);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btn.setOnClickListener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this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}</a:t>
            </a:r>
            <a:endParaRPr lang="zh-CN" altLang="en-US" dirty="0" smtClean="0"/>
          </a:p>
          <a:p>
            <a:r>
              <a:rPr lang="en-US" altLang="zh-CN" dirty="0" smtClean="0"/>
              <a:t>}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Xml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14144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&lt;?xml version="1.0" encoding="utf-8"?&gt;</a:t>
            </a:r>
            <a:br>
              <a:rPr lang="en-US" altLang="zh-CN" dirty="0" smtClean="0"/>
            </a:br>
            <a:r>
              <a:rPr lang="en-US" altLang="zh-CN" dirty="0" smtClean="0"/>
              <a:t>&lt;Button </a:t>
            </a:r>
            <a:r>
              <a:rPr lang="en-US" altLang="zh-CN" dirty="0" err="1" smtClean="0"/>
              <a:t>xmlns:android</a:t>
            </a:r>
            <a:r>
              <a:rPr lang="en-US" altLang="zh-CN" dirty="0" smtClean="0"/>
              <a:t>="http://schemas.android.com/apk/res/android"</a:t>
            </a:r>
            <a:br>
              <a:rPr lang="en-US" altLang="zh-CN" dirty="0" smtClean="0"/>
            </a:br>
            <a:r>
              <a:rPr lang="en-US" altLang="zh-CN" dirty="0" smtClean="0"/>
              <a:t>    </a:t>
            </a:r>
            <a:r>
              <a:rPr lang="en-US" altLang="zh-CN" dirty="0" err="1" smtClean="0"/>
              <a:t>android:id</a:t>
            </a:r>
            <a:r>
              <a:rPr lang="en-US" altLang="zh-CN" dirty="0" smtClean="0"/>
              <a:t>="@+id/</a:t>
            </a:r>
            <a:r>
              <a:rPr lang="en-US" altLang="zh-CN" dirty="0" err="1" smtClean="0"/>
              <a:t>button_send</a:t>
            </a:r>
            <a:r>
              <a:rPr lang="en-US" altLang="zh-CN" dirty="0" smtClean="0"/>
              <a:t>"</a:t>
            </a:r>
            <a:br>
              <a:rPr lang="en-US" altLang="zh-CN" dirty="0" smtClean="0"/>
            </a:br>
            <a:r>
              <a:rPr lang="en-US" altLang="zh-CN" dirty="0" smtClean="0"/>
              <a:t>    </a:t>
            </a:r>
            <a:r>
              <a:rPr lang="en-US" altLang="zh-CN" dirty="0" err="1" smtClean="0"/>
              <a:t>android:layout_width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wrap_content</a:t>
            </a:r>
            <a:r>
              <a:rPr lang="en-US" altLang="zh-CN" dirty="0" smtClean="0"/>
              <a:t>"</a:t>
            </a:r>
            <a:br>
              <a:rPr lang="en-US" altLang="zh-CN" dirty="0" smtClean="0"/>
            </a:br>
            <a:r>
              <a:rPr lang="en-US" altLang="zh-CN" dirty="0" smtClean="0"/>
              <a:t>    </a:t>
            </a:r>
            <a:r>
              <a:rPr lang="en-US" altLang="zh-CN" dirty="0" err="1" smtClean="0"/>
              <a:t>android:layout_height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wrap_content</a:t>
            </a:r>
            <a:r>
              <a:rPr lang="en-US" altLang="zh-CN" dirty="0" smtClean="0"/>
              <a:t>"</a:t>
            </a:r>
            <a:br>
              <a:rPr lang="en-US" altLang="zh-CN" dirty="0" smtClean="0"/>
            </a:br>
            <a:r>
              <a:rPr lang="en-US" altLang="zh-CN" dirty="0" smtClean="0"/>
              <a:t>    </a:t>
            </a:r>
            <a:r>
              <a:rPr lang="en-US" altLang="zh-CN" dirty="0" err="1" smtClean="0"/>
              <a:t>android:text</a:t>
            </a:r>
            <a:r>
              <a:rPr lang="en-US" altLang="zh-CN" dirty="0" smtClean="0"/>
              <a:t>="@string/</a:t>
            </a:r>
            <a:r>
              <a:rPr lang="en-US" altLang="zh-CN" dirty="0" err="1" smtClean="0"/>
              <a:t>button_send</a:t>
            </a:r>
            <a:r>
              <a:rPr lang="en-US" altLang="zh-CN" dirty="0" smtClean="0"/>
              <a:t>"</a:t>
            </a:r>
            <a:br>
              <a:rPr lang="en-US" altLang="zh-CN" dirty="0" smtClean="0"/>
            </a:br>
            <a:r>
              <a:rPr lang="en-US" altLang="zh-CN" b="1" dirty="0" smtClean="0">
                <a:solidFill>
                  <a:srgbClr val="FF0000"/>
                </a:solidFill>
              </a:rPr>
              <a:t>   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android:onClick</a:t>
            </a:r>
            <a:r>
              <a:rPr lang="en-US" altLang="zh-CN" b="1" dirty="0" smtClean="0">
                <a:solidFill>
                  <a:srgbClr val="FF0000"/>
                </a:solidFill>
              </a:rPr>
              <a:t>="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sendMessage</a:t>
            </a:r>
            <a:r>
              <a:rPr lang="en-US" altLang="zh-CN" b="1" dirty="0" smtClean="0">
                <a:solidFill>
                  <a:srgbClr val="FF0000"/>
                </a:solidFill>
              </a:rPr>
              <a:t>" /&gt;</a:t>
            </a:r>
          </a:p>
          <a:p>
            <a:endParaRPr lang="en-US" altLang="zh-CN" b="1" dirty="0" smtClean="0">
              <a:solidFill>
                <a:srgbClr val="FF0000"/>
              </a:solidFill>
            </a:endParaRPr>
          </a:p>
          <a:p>
            <a:pPr lvl="0"/>
            <a:r>
              <a:rPr lang="zh-CN" altLang="zh-CN" sz="2800" dirty="0" smtClean="0">
                <a:latin typeface="Arial Unicode MS" pitchFamily="34" charset="-122"/>
                <a:ea typeface="宋体" pitchFamily="2" charset="-122"/>
                <a:cs typeface="宋体" pitchFamily="2" charset="-122"/>
              </a:rPr>
              <a:t>/** Called when the user touches the button */</a:t>
            </a:r>
            <a:br>
              <a:rPr lang="zh-CN" altLang="zh-CN" sz="2800" dirty="0" smtClean="0">
                <a:latin typeface="Arial Unicode MS" pitchFamily="34" charset="-122"/>
                <a:ea typeface="宋体" pitchFamily="2" charset="-122"/>
                <a:cs typeface="宋体" pitchFamily="2" charset="-122"/>
              </a:rPr>
            </a:br>
            <a:r>
              <a:rPr lang="zh-CN" altLang="zh-CN" sz="2800" dirty="0" smtClean="0">
                <a:latin typeface="Arial Unicode MS" pitchFamily="34" charset="-122"/>
                <a:ea typeface="宋体" pitchFamily="2" charset="-122"/>
                <a:cs typeface="宋体" pitchFamily="2" charset="-122"/>
              </a:rPr>
              <a:t>public void sendMessage(View view) {</a:t>
            </a:r>
            <a:br>
              <a:rPr lang="zh-CN" altLang="zh-CN" sz="2800" dirty="0" smtClean="0">
                <a:latin typeface="Arial Unicode MS" pitchFamily="34" charset="-122"/>
                <a:ea typeface="宋体" pitchFamily="2" charset="-122"/>
                <a:cs typeface="宋体" pitchFamily="2" charset="-122"/>
              </a:rPr>
            </a:br>
            <a:r>
              <a:rPr lang="zh-CN" altLang="zh-CN" sz="2800" dirty="0" smtClean="0"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lang="zh-CN" altLang="zh-CN" sz="2800" dirty="0" smtClean="0"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2800" dirty="0" smtClean="0"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lang="zh-CN" altLang="zh-CN" sz="2800" dirty="0" smtClean="0">
                <a:latin typeface="Arial Unicode MS" pitchFamily="34" charset="-122"/>
                <a:ea typeface="宋体" pitchFamily="2" charset="-122"/>
                <a:cs typeface="宋体" pitchFamily="2" charset="-122"/>
              </a:rPr>
              <a:t> // Do something in response to button click</a:t>
            </a:r>
            <a:br>
              <a:rPr lang="zh-CN" altLang="zh-CN" sz="2800" dirty="0" smtClean="0">
                <a:latin typeface="Arial Unicode MS" pitchFamily="34" charset="-122"/>
                <a:ea typeface="宋体" pitchFamily="2" charset="-122"/>
                <a:cs typeface="宋体" pitchFamily="2" charset="-122"/>
              </a:rPr>
            </a:br>
            <a:r>
              <a:rPr lang="zh-CN" altLang="zh-CN" sz="2800" dirty="0" smtClean="0">
                <a:latin typeface="Arial Unicode MS" pitchFamily="34" charset="-122"/>
                <a:ea typeface="宋体" pitchFamily="2" charset="-122"/>
                <a:cs typeface="宋体" pitchFamily="2" charset="-122"/>
              </a:rPr>
              <a:t>}</a:t>
            </a:r>
            <a:r>
              <a:rPr lang="zh-CN" altLang="zh-CN" sz="20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lang="zh-CN" altLang="zh-CN" sz="54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755576" y="5092443"/>
            <a:ext cx="873668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Be public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Return void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Define a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  <a:hlinkClick r:id="rId2"/>
              </a:rPr>
              <a:t>View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as its only parameter (this will be the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  <a:hlinkClick r:id="rId2"/>
              </a:rPr>
              <a:t>View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that was clicked)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772400" cy="1143000"/>
          </a:xfrm>
        </p:spPr>
        <p:txBody>
          <a:bodyPr/>
          <a:lstStyle/>
          <a:p>
            <a:pPr algn="ctr"/>
            <a:r>
              <a:rPr lang="zh-CN" altLang="en-US" dirty="0" smtClean="0"/>
              <a:t>动态添加</a:t>
            </a:r>
            <a:r>
              <a:rPr lang="en-US" altLang="zh-CN" dirty="0" smtClean="0"/>
              <a:t>UI</a:t>
            </a:r>
            <a:r>
              <a:rPr lang="zh-CN" altLang="en-US" dirty="0" smtClean="0"/>
              <a:t>界面元素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7772400" cy="4572000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软编码：在</a:t>
            </a:r>
            <a:r>
              <a:rPr lang="en-US" altLang="zh-CN" dirty="0" smtClean="0"/>
              <a:t>.xml</a:t>
            </a:r>
            <a:r>
              <a:rPr lang="zh-CN" altLang="en-US" dirty="0" smtClean="0"/>
              <a:t>文件进行所谓声明式定义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优点：简单，便于非程序员进行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设计，有利于第三方</a:t>
            </a:r>
            <a:r>
              <a:rPr lang="en-US" altLang="zh-CN" dirty="0" smtClean="0"/>
              <a:t>UI</a:t>
            </a:r>
            <a:r>
              <a:rPr lang="zh-CN" altLang="en-US" dirty="0" smtClean="0"/>
              <a:t>工具的运用，已经成为未来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设计的趋势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r>
              <a:rPr lang="zh-CN" altLang="en-US" dirty="0" smtClean="0"/>
              <a:t>硬编码：在</a:t>
            </a:r>
            <a:r>
              <a:rPr lang="en-US" altLang="zh-CN" dirty="0" smtClean="0"/>
              <a:t>.java</a:t>
            </a:r>
            <a:r>
              <a:rPr lang="zh-CN" altLang="en-US" dirty="0" smtClean="0"/>
              <a:t>中使用有关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函数进行定义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优点：提供了最大灵活性，但相对便利性而言，除非特别必要，通常都采用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方式定义</a:t>
            </a:r>
            <a:r>
              <a:rPr lang="en-US" altLang="zh-CN" dirty="0" smtClean="0"/>
              <a:t>UI</a:t>
            </a:r>
            <a:r>
              <a:rPr lang="zh-CN" altLang="en-US" dirty="0" smtClean="0"/>
              <a:t>，比如程序要求动态生成</a:t>
            </a:r>
            <a:r>
              <a:rPr lang="en-US" altLang="zh-CN" dirty="0" smtClean="0"/>
              <a:t>UI</a:t>
            </a:r>
            <a:r>
              <a:rPr lang="zh-CN" altLang="en-US" dirty="0" smtClean="0"/>
              <a:t>元素。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LayoutInflater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inflate</a:t>
            </a:r>
            <a:r>
              <a:rPr lang="zh-CN" altLang="en-US" dirty="0" smtClean="0"/>
              <a:t>方法可以把布局</a:t>
            </a:r>
            <a:r>
              <a:rPr lang="en-US" altLang="zh-CN" dirty="0" smtClean="0"/>
              <a:t>xml</a:t>
            </a:r>
            <a:r>
              <a:rPr lang="zh-CN" altLang="en-US" dirty="0" smtClean="0"/>
              <a:t>中的任何布局元素动态实例化，例如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LayoutInflater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inflater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getLayoutInflater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View layout = </a:t>
            </a:r>
            <a:r>
              <a:rPr lang="en-US" altLang="zh-CN" dirty="0" err="1" smtClean="0"/>
              <a:t>inflater.inflate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R.layout.custom_toast</a:t>
            </a:r>
            <a:r>
              <a:rPr lang="en-US" altLang="zh-CN" dirty="0" smtClean="0"/>
              <a:t>,</a:t>
            </a:r>
            <a:br>
              <a:rPr lang="en-US" altLang="zh-CN" dirty="0" smtClean="0"/>
            </a:br>
            <a:r>
              <a:rPr lang="en-US" altLang="zh-CN" dirty="0" smtClean="0"/>
              <a:t>                               (</a:t>
            </a:r>
            <a:r>
              <a:rPr lang="en-US" altLang="zh-CN" dirty="0" err="1" smtClean="0"/>
              <a:t>ViewGroup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findViewById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R.id.toast_layout_root</a:t>
            </a:r>
            <a:r>
              <a:rPr lang="en-US" altLang="zh-CN" dirty="0" smtClean="0"/>
              <a:t>)); </a:t>
            </a:r>
            <a:br>
              <a:rPr lang="en-US" altLang="zh-CN" dirty="0" smtClean="0"/>
            </a:br>
            <a:endParaRPr lang="en-US" altLang="zh-CN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0"/>
            <a:ext cx="7772400" cy="1143000"/>
          </a:xfrm>
        </p:spPr>
        <p:txBody>
          <a:bodyPr/>
          <a:lstStyle/>
          <a:p>
            <a:r>
              <a:rPr lang="en-US" altLang="zh-CN" dirty="0" smtClean="0"/>
              <a:t>Layout</a:t>
            </a:r>
            <a:r>
              <a:rPr lang="zh-CN" altLang="en-US" dirty="0" smtClean="0"/>
              <a:t>动态添加子控件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611560" y="1447800"/>
            <a:ext cx="8064896" cy="5149552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altLang="zh-CN" i="1" dirty="0" smtClean="0">
                <a:solidFill>
                  <a:srgbClr val="C00000"/>
                </a:solidFill>
              </a:rPr>
              <a:t>private </a:t>
            </a:r>
            <a:r>
              <a:rPr lang="en-US" altLang="zh-CN" i="1" dirty="0" err="1" smtClean="0">
                <a:solidFill>
                  <a:srgbClr val="C00000"/>
                </a:solidFill>
              </a:rPr>
              <a:t>LinearLayout</a:t>
            </a:r>
            <a:r>
              <a:rPr lang="en-US" altLang="zh-CN" i="1" dirty="0" smtClean="0">
                <a:solidFill>
                  <a:srgbClr val="C00000"/>
                </a:solidFill>
              </a:rPr>
              <a:t> </a:t>
            </a:r>
            <a:r>
              <a:rPr lang="en-US" altLang="zh-CN" i="1" dirty="0" err="1" smtClean="0">
                <a:solidFill>
                  <a:srgbClr val="C00000"/>
                </a:solidFill>
              </a:rPr>
              <a:t>mLayout</a:t>
            </a:r>
            <a:r>
              <a:rPr lang="en-US" altLang="zh-CN" i="1" dirty="0" smtClean="0">
                <a:solidFill>
                  <a:srgbClr val="C00000"/>
                </a:solidFill>
              </a:rPr>
              <a:t>;   </a:t>
            </a:r>
          </a:p>
          <a:p>
            <a:pPr>
              <a:buNone/>
            </a:pPr>
            <a:r>
              <a:rPr lang="en-US" altLang="zh-CN" i="1" dirty="0" smtClean="0">
                <a:solidFill>
                  <a:srgbClr val="C00000"/>
                </a:solidFill>
              </a:rPr>
              <a:t> </a:t>
            </a:r>
            <a:r>
              <a:rPr lang="en-US" altLang="zh-CN" i="1" dirty="0" err="1" smtClean="0">
                <a:solidFill>
                  <a:srgbClr val="C00000"/>
                </a:solidFill>
              </a:rPr>
              <a:t>mLayout</a:t>
            </a:r>
            <a:r>
              <a:rPr lang="en-US" altLang="zh-CN" i="1" dirty="0" smtClean="0">
                <a:solidFill>
                  <a:srgbClr val="C00000"/>
                </a:solidFill>
              </a:rPr>
              <a:t> = (</a:t>
            </a:r>
            <a:r>
              <a:rPr lang="en-US" altLang="zh-CN" i="1" dirty="0" err="1" smtClean="0">
                <a:solidFill>
                  <a:srgbClr val="C00000"/>
                </a:solidFill>
              </a:rPr>
              <a:t>LinearLayout</a:t>
            </a:r>
            <a:r>
              <a:rPr lang="en-US" altLang="zh-CN" i="1" dirty="0" smtClean="0">
                <a:solidFill>
                  <a:srgbClr val="C00000"/>
                </a:solidFill>
              </a:rPr>
              <a:t>) </a:t>
            </a:r>
            <a:r>
              <a:rPr lang="en-US" altLang="zh-CN" i="1" dirty="0" err="1" smtClean="0">
                <a:solidFill>
                  <a:srgbClr val="C00000"/>
                </a:solidFill>
              </a:rPr>
              <a:t>findViewById</a:t>
            </a:r>
            <a:r>
              <a:rPr lang="en-US" altLang="zh-CN" i="1" dirty="0" smtClean="0">
                <a:solidFill>
                  <a:srgbClr val="C00000"/>
                </a:solidFill>
              </a:rPr>
              <a:t>(</a:t>
            </a:r>
            <a:r>
              <a:rPr lang="en-US" altLang="zh-CN" i="1" dirty="0" err="1" smtClean="0">
                <a:solidFill>
                  <a:srgbClr val="C00000"/>
                </a:solidFill>
              </a:rPr>
              <a:t>R.id.layout</a:t>
            </a:r>
            <a:r>
              <a:rPr lang="en-US" altLang="zh-CN" i="1" dirty="0" smtClean="0">
                <a:solidFill>
                  <a:srgbClr val="C00000"/>
                </a:solidFill>
              </a:rPr>
              <a:t>);           </a:t>
            </a:r>
          </a:p>
          <a:p>
            <a:pPr>
              <a:buNone/>
            </a:pPr>
            <a:r>
              <a:rPr lang="en-US" altLang="zh-CN" i="1" dirty="0" err="1" smtClean="0">
                <a:solidFill>
                  <a:srgbClr val="C00000"/>
                </a:solidFill>
              </a:rPr>
              <a:t>TextView</a:t>
            </a:r>
            <a:r>
              <a:rPr lang="en-US" altLang="zh-CN" i="1" dirty="0" smtClean="0">
                <a:solidFill>
                  <a:srgbClr val="C00000"/>
                </a:solidFill>
              </a:rPr>
              <a:t> </a:t>
            </a:r>
            <a:r>
              <a:rPr lang="en-US" altLang="zh-CN" i="1" dirty="0" err="1" smtClean="0">
                <a:solidFill>
                  <a:srgbClr val="C00000"/>
                </a:solidFill>
              </a:rPr>
              <a:t>textView</a:t>
            </a:r>
            <a:r>
              <a:rPr lang="en-US" altLang="zh-CN" i="1" dirty="0" smtClean="0">
                <a:solidFill>
                  <a:srgbClr val="C00000"/>
                </a:solidFill>
              </a:rPr>
              <a:t> = new </a:t>
            </a:r>
            <a:r>
              <a:rPr lang="en-US" altLang="zh-CN" i="1" dirty="0" err="1" smtClean="0">
                <a:solidFill>
                  <a:srgbClr val="C00000"/>
                </a:solidFill>
              </a:rPr>
              <a:t>TextView</a:t>
            </a:r>
            <a:r>
              <a:rPr lang="en-US" altLang="zh-CN" i="1" dirty="0" smtClean="0">
                <a:solidFill>
                  <a:srgbClr val="C00000"/>
                </a:solidFill>
              </a:rPr>
              <a:t>(Activity01.this);               </a:t>
            </a:r>
          </a:p>
          <a:p>
            <a:pPr>
              <a:buNone/>
            </a:pPr>
            <a:r>
              <a:rPr lang="en-US" altLang="zh-CN" i="1" dirty="0" smtClean="0">
                <a:solidFill>
                  <a:srgbClr val="C00000"/>
                </a:solidFill>
              </a:rPr>
              <a:t> </a:t>
            </a:r>
            <a:r>
              <a:rPr lang="en-US" altLang="zh-CN" i="1" dirty="0" err="1" smtClean="0">
                <a:solidFill>
                  <a:srgbClr val="C00000"/>
                </a:solidFill>
              </a:rPr>
              <a:t>textView.setText</a:t>
            </a:r>
            <a:r>
              <a:rPr lang="en-US" altLang="zh-CN" i="1" dirty="0" smtClean="0">
                <a:solidFill>
                  <a:srgbClr val="C00000"/>
                </a:solidFill>
              </a:rPr>
              <a:t>("Text View " );             </a:t>
            </a:r>
          </a:p>
          <a:p>
            <a:pPr>
              <a:buNone/>
            </a:pPr>
            <a:r>
              <a:rPr lang="zh-CN" altLang="en-US" i="1" dirty="0" smtClean="0">
                <a:solidFill>
                  <a:srgbClr val="C00000"/>
                </a:solidFill>
              </a:rPr>
              <a:t> </a:t>
            </a:r>
            <a:r>
              <a:rPr lang="en-US" altLang="zh-CN" i="1" dirty="0" err="1" smtClean="0">
                <a:solidFill>
                  <a:srgbClr val="C00000"/>
                </a:solidFill>
              </a:rPr>
              <a:t>LinearLayout.LayoutParams</a:t>
            </a:r>
            <a:r>
              <a:rPr lang="en-US" altLang="zh-CN" i="1" dirty="0" smtClean="0">
                <a:solidFill>
                  <a:srgbClr val="C00000"/>
                </a:solidFill>
              </a:rPr>
              <a:t> p = new </a:t>
            </a:r>
            <a:r>
              <a:rPr lang="en-US" altLang="zh-CN" i="1" dirty="0" err="1" smtClean="0">
                <a:solidFill>
                  <a:srgbClr val="C00000"/>
                </a:solidFill>
              </a:rPr>
              <a:t>LinearLayout.LayoutParams</a:t>
            </a:r>
            <a:r>
              <a:rPr lang="en-US" altLang="zh-CN" i="1" dirty="0" smtClean="0">
                <a:solidFill>
                  <a:srgbClr val="C00000"/>
                </a:solidFill>
              </a:rPr>
              <a:t>(                        </a:t>
            </a:r>
          </a:p>
          <a:p>
            <a:pPr>
              <a:buNone/>
            </a:pPr>
            <a:r>
              <a:rPr lang="en-US" altLang="zh-CN" i="1" dirty="0" err="1" smtClean="0">
                <a:solidFill>
                  <a:srgbClr val="C00000"/>
                </a:solidFill>
              </a:rPr>
              <a:t>LinearLayout.LayoutParams.FILL_PARENT</a:t>
            </a:r>
            <a:r>
              <a:rPr lang="en-US" altLang="zh-CN" i="1" dirty="0" smtClean="0">
                <a:solidFill>
                  <a:srgbClr val="C00000"/>
                </a:solidFill>
              </a:rPr>
              <a:t>,                  //</a:t>
            </a:r>
            <a:r>
              <a:rPr lang="en-US" altLang="zh-CN" i="1" dirty="0" err="1" smtClean="0">
                <a:solidFill>
                  <a:srgbClr val="C00000"/>
                </a:solidFill>
              </a:rPr>
              <a:t>android:layout_width</a:t>
            </a:r>
            <a:r>
              <a:rPr lang="en-US" altLang="zh-CN" i="1" dirty="0" smtClean="0">
                <a:solidFill>
                  <a:srgbClr val="C00000"/>
                </a:solidFill>
              </a:rPr>
              <a:t>             </a:t>
            </a:r>
          </a:p>
          <a:p>
            <a:pPr>
              <a:buNone/>
            </a:pPr>
            <a:r>
              <a:rPr lang="en-US" altLang="zh-CN" i="1" dirty="0" smtClean="0">
                <a:solidFill>
                  <a:srgbClr val="C00000"/>
                </a:solidFill>
              </a:rPr>
              <a:t> </a:t>
            </a:r>
            <a:r>
              <a:rPr lang="en-US" altLang="zh-CN" i="1" dirty="0" err="1" smtClean="0">
                <a:solidFill>
                  <a:srgbClr val="C00000"/>
                </a:solidFill>
              </a:rPr>
              <a:t>LinearLayout.LayoutParams.WRAP_CONTENT</a:t>
            </a:r>
            <a:r>
              <a:rPr lang="en-US" altLang="zh-CN" i="1" dirty="0" smtClean="0">
                <a:solidFill>
                  <a:srgbClr val="C00000"/>
                </a:solidFill>
              </a:rPr>
              <a:t>               //</a:t>
            </a:r>
            <a:r>
              <a:rPr lang="en-US" altLang="zh-CN" i="1" dirty="0" err="1" smtClean="0">
                <a:solidFill>
                  <a:srgbClr val="C00000"/>
                </a:solidFill>
              </a:rPr>
              <a:t>android:layout_height</a:t>
            </a:r>
            <a:endParaRPr lang="en-US" altLang="zh-CN" i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zh-CN" i="1" dirty="0" smtClean="0">
                <a:solidFill>
                  <a:srgbClr val="C00000"/>
                </a:solidFill>
              </a:rPr>
              <a:t> );              </a:t>
            </a:r>
          </a:p>
          <a:p>
            <a:pPr>
              <a:buNone/>
            </a:pPr>
            <a:r>
              <a:rPr lang="en-US" altLang="zh-CN" i="1" dirty="0" smtClean="0">
                <a:solidFill>
                  <a:srgbClr val="C00000"/>
                </a:solidFill>
              </a:rPr>
              <a:t> </a:t>
            </a:r>
            <a:r>
              <a:rPr lang="zh-CN" altLang="en-US" i="1" dirty="0" smtClean="0">
                <a:solidFill>
                  <a:srgbClr val="C00000"/>
                </a:solidFill>
              </a:rPr>
              <a:t>     </a:t>
            </a:r>
          </a:p>
          <a:p>
            <a:pPr>
              <a:buNone/>
            </a:pPr>
            <a:r>
              <a:rPr lang="en-US" altLang="zh-CN" i="1" dirty="0" err="1" smtClean="0">
                <a:solidFill>
                  <a:srgbClr val="C00000"/>
                </a:solidFill>
              </a:rPr>
              <a:t>mLayout.addView</a:t>
            </a:r>
            <a:r>
              <a:rPr lang="en-US" altLang="zh-CN" i="1" dirty="0" smtClean="0">
                <a:solidFill>
                  <a:srgbClr val="C00000"/>
                </a:solidFill>
              </a:rPr>
              <a:t>(</a:t>
            </a:r>
            <a:r>
              <a:rPr lang="en-US" altLang="zh-CN" i="1" dirty="0" err="1" smtClean="0">
                <a:solidFill>
                  <a:srgbClr val="C00000"/>
                </a:solidFill>
              </a:rPr>
              <a:t>textView</a:t>
            </a:r>
            <a:r>
              <a:rPr lang="en-US" altLang="zh-CN" i="1" dirty="0" smtClean="0">
                <a:solidFill>
                  <a:srgbClr val="C00000"/>
                </a:solidFill>
              </a:rPr>
              <a:t>, p);              </a:t>
            </a:r>
          </a:p>
          <a:p>
            <a:pPr>
              <a:buNone/>
            </a:pPr>
            <a:r>
              <a:rPr lang="en-US" altLang="zh-CN" i="1" dirty="0" smtClean="0">
                <a:solidFill>
                  <a:srgbClr val="C00000"/>
                </a:solidFill>
              </a:rPr>
              <a:t> </a:t>
            </a:r>
            <a:r>
              <a:rPr lang="zh-CN" altLang="en-US" i="1" dirty="0" smtClean="0">
                <a:solidFill>
                  <a:srgbClr val="C00000"/>
                </a:solidFill>
              </a:rPr>
              <a:t/>
            </a:r>
            <a:br>
              <a:rPr lang="zh-CN" altLang="en-US" i="1" dirty="0" smtClean="0">
                <a:solidFill>
                  <a:srgbClr val="C00000"/>
                </a:solidFill>
              </a:rPr>
            </a:br>
            <a:r>
              <a:rPr lang="zh-CN" altLang="en-US" i="1" dirty="0" smtClean="0">
                <a:solidFill>
                  <a:srgbClr val="C00000"/>
                </a:solidFill>
              </a:rPr>
              <a:t> </a:t>
            </a:r>
            <a:r>
              <a:rPr lang="en-US" altLang="zh-CN" i="1" dirty="0" err="1" smtClean="0">
                <a:solidFill>
                  <a:srgbClr val="C00000"/>
                </a:solidFill>
              </a:rPr>
              <a:t>setContentView</a:t>
            </a:r>
            <a:r>
              <a:rPr lang="en-US" altLang="zh-CN" i="1" dirty="0" smtClean="0">
                <a:solidFill>
                  <a:srgbClr val="C00000"/>
                </a:solidFill>
              </a:rPr>
              <a:t>(</a:t>
            </a:r>
            <a:r>
              <a:rPr lang="en-US" altLang="zh-CN" i="1" dirty="0" err="1" smtClean="0">
                <a:solidFill>
                  <a:srgbClr val="C00000"/>
                </a:solidFill>
              </a:rPr>
              <a:t>mLayout</a:t>
            </a:r>
            <a:r>
              <a:rPr lang="en-US" altLang="zh-CN" i="1" dirty="0" smtClean="0">
                <a:solidFill>
                  <a:srgbClr val="C00000"/>
                </a:solidFill>
              </a:rPr>
              <a:t>);</a:t>
            </a:r>
          </a:p>
          <a:p>
            <a:endParaRPr lang="zh-CN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5445224"/>
            <a:ext cx="122413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复合</a:t>
            </a:r>
            <a:r>
              <a:rPr lang="en-US" altLang="zh-CN" dirty="0" smtClean="0"/>
              <a:t>Layout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6321896" cy="4572000"/>
          </a:xfrm>
        </p:spPr>
        <p:txBody>
          <a:bodyPr/>
          <a:lstStyle/>
          <a:p>
            <a:r>
              <a:rPr lang="en-US" altLang="zh-CN" dirty="0" smtClean="0"/>
              <a:t>&lt;include&gt; </a:t>
            </a:r>
          </a:p>
          <a:p>
            <a:r>
              <a:rPr lang="en-US" altLang="zh-CN" dirty="0" smtClean="0"/>
              <a:t>&lt;merge&gt;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ViewStub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Fragment</a:t>
            </a:r>
            <a:endParaRPr lang="zh-CN" altLang="en-US" dirty="0"/>
          </a:p>
        </p:txBody>
      </p:sp>
      <p:sp>
        <p:nvSpPr>
          <p:cNvPr id="58369" name="Rectangle 1"/>
          <p:cNvSpPr>
            <a:spLocks noChangeArrowheads="1"/>
          </p:cNvSpPr>
          <p:nvPr/>
        </p:nvSpPr>
        <p:spPr bwMode="auto">
          <a:xfrm>
            <a:off x="4283968" y="332656"/>
            <a:ext cx="4860032" cy="2123658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&lt;?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xml version=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“1.0”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encoding=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“utf-8”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?&gt;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&lt;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LinearLayout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xmlns: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android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“http://schemas.android.com/apk/res/android”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android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:orientation=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“vertical”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android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:layout_width=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“match_parent”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android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:layout_height=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“match_parent”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&lt;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TextView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android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:layout_width=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“match_parent”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android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:layout_height=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“match_parent”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android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:text=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“i am included”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/&gt;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&lt;/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LinearLayout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&gt;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923928" y="2729245"/>
            <a:ext cx="4860032" cy="1754326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&lt;?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xml version=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“1.0”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encoding=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“utf-8”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?&gt;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&lt;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merge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xmlns: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android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“http://schemas.android.com/apk/res/android”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&lt;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TextView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android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:layout_width=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“match_parent”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android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:layout_height=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“match_parent”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android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:text=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“i am included”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/&gt;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&lt;/</a:t>
            </a:r>
            <a:r>
              <a:rPr lang="en-US" altLang="zh-CN" sz="12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merge&gt;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827584" y="4509120"/>
            <a:ext cx="4860032" cy="2123658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&lt;?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xml version=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“1.0”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encoding=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“utf-8”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?&gt;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&lt;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LinearLayout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xmlns: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android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“http://schemas.android.com/apk/res/android”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android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:orientation=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“vertical”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android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:layout_width=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“match_parent”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android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:layout_height=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“match_parent”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&lt;</a:t>
            </a:r>
            <a:r>
              <a:rPr kumimoji="0" lang="en-US" altLang="zh-CN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ViewSub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android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:layout_width=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“match_parent”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android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:layout_height=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“match_parent”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android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id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“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@+id/sub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”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/&gt;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&lt;/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LinearLayout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                        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283968" y="5750004"/>
            <a:ext cx="4860032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View v=((</a:t>
            </a:r>
            <a:r>
              <a:rPr kumimoji="0" lang="en-US" altLang="zh-CN" sz="12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ViewStub</a:t>
            </a:r>
            <a:r>
              <a:rPr kumimoji="0" lang="en-US" altLang="zh-CN" sz="12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 </a:t>
            </a:r>
            <a:r>
              <a:rPr kumimoji="0" lang="en-US" altLang="zh-CN" sz="12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findViewById</a:t>
            </a:r>
            <a:r>
              <a:rPr kumimoji="0" lang="en-US" altLang="zh-CN" sz="12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en-US" altLang="zh-CN" sz="12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R.id.stub</a:t>
            </a:r>
            <a:r>
              <a:rPr kumimoji="0" lang="en-US" altLang="zh-CN" sz="12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)).inflate();</a:t>
            </a:r>
            <a:endParaRPr kumimoji="0" lang="zh-CN" altLang="zh-CN" sz="12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Toast </a:t>
            </a:r>
            <a:r>
              <a:rPr lang="zh-CN" altLang="en-US" dirty="0" smtClean="0"/>
              <a:t>提示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683568" y="2286000"/>
            <a:ext cx="7474024" cy="3591272"/>
          </a:xfrm>
        </p:spPr>
        <p:txBody>
          <a:bodyPr/>
          <a:lstStyle/>
          <a:p>
            <a:r>
              <a:rPr lang="en-US" altLang="zh-CN" dirty="0" smtClean="0"/>
              <a:t>Context </a:t>
            </a:r>
            <a:r>
              <a:rPr lang="en-US" altLang="zh-CN" dirty="0" err="1" smtClean="0"/>
              <a:t>context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getApplicationContext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err="1" smtClean="0"/>
              <a:t>CharSequence</a:t>
            </a:r>
            <a:r>
              <a:rPr lang="en-US" altLang="zh-CN" dirty="0" smtClean="0"/>
              <a:t> text = "Hello toast!";</a:t>
            </a:r>
            <a:br>
              <a:rPr lang="en-US" altLang="zh-CN" dirty="0" smtClean="0"/>
            </a:br>
            <a:r>
              <a:rPr lang="en-US" altLang="zh-CN" dirty="0" err="1" smtClean="0"/>
              <a:t>int</a:t>
            </a:r>
            <a:r>
              <a:rPr lang="en-US" altLang="zh-CN" dirty="0" smtClean="0"/>
              <a:t> duration = </a:t>
            </a:r>
            <a:r>
              <a:rPr lang="en-US" altLang="zh-CN" dirty="0" err="1" smtClean="0"/>
              <a:t>Toast.LENGTH_SHORT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Toast </a:t>
            </a:r>
            <a:r>
              <a:rPr lang="en-US" altLang="zh-CN" dirty="0" err="1" smtClean="0"/>
              <a:t>toast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Toast.makeText</a:t>
            </a:r>
            <a:r>
              <a:rPr lang="en-US" altLang="zh-CN" dirty="0" smtClean="0"/>
              <a:t>(context, text, duration);</a:t>
            </a:r>
            <a:br>
              <a:rPr lang="en-US" altLang="zh-CN" dirty="0" smtClean="0"/>
            </a:br>
            <a:r>
              <a:rPr lang="en-US" altLang="zh-CN" dirty="0" err="1" smtClean="0"/>
              <a:t>toast.show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332656"/>
            <a:ext cx="29337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3600" dirty="0">
                <a:latin typeface="+mj-ea"/>
                <a:ea typeface="+mj-ea"/>
              </a:rPr>
              <a:t/>
            </a:r>
            <a:br>
              <a:rPr lang="en-US" altLang="zh-CN" sz="3600" dirty="0">
                <a:latin typeface="+mj-ea"/>
                <a:ea typeface="+mj-ea"/>
              </a:rPr>
            </a:br>
            <a:r>
              <a:rPr lang="en-US" altLang="zh-CN" sz="3600" dirty="0">
                <a:latin typeface="+mj-ea"/>
                <a:ea typeface="+mj-ea"/>
              </a:rPr>
              <a:t/>
            </a:r>
            <a:br>
              <a:rPr lang="en-US" altLang="zh-CN" sz="3600" dirty="0">
                <a:latin typeface="+mj-ea"/>
                <a:ea typeface="+mj-ea"/>
              </a:rPr>
            </a:br>
            <a:r>
              <a:rPr lang="en-US" altLang="zh-CN" sz="3600" dirty="0">
                <a:latin typeface="+mj-ea"/>
                <a:ea typeface="+mj-ea"/>
              </a:rPr>
              <a:t/>
            </a:r>
            <a:br>
              <a:rPr lang="en-US" altLang="zh-CN" sz="3600" dirty="0">
                <a:latin typeface="+mj-ea"/>
                <a:ea typeface="+mj-ea"/>
              </a:rPr>
            </a:br>
            <a:r>
              <a:rPr lang="en-US" altLang="zh-CN" sz="3600" dirty="0">
                <a:latin typeface="+mj-ea"/>
              </a:rPr>
              <a:t> Android</a:t>
            </a:r>
            <a:r>
              <a:rPr lang="zh-CN" altLang="en-US" sz="3600" dirty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UI</a:t>
            </a:r>
            <a:r>
              <a:rPr lang="zh-CN" altLang="en-US" sz="3600" dirty="0" smtClean="0">
                <a:latin typeface="+mj-ea"/>
              </a:rPr>
              <a:t>概述</a:t>
            </a:r>
            <a:endParaRPr lang="zh-CN" altLang="en-US" sz="3600" dirty="0">
              <a:latin typeface="+mj-ea"/>
              <a:ea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的构成</a:t>
            </a:r>
            <a:endParaRPr lang="en-US" altLang="zh-CN" dirty="0" smtClean="0"/>
          </a:p>
          <a:p>
            <a:r>
              <a:rPr lang="zh-CN" altLang="en-US" dirty="0" smtClean="0"/>
              <a:t>可视化元素的</a:t>
            </a:r>
            <a:r>
              <a:rPr lang="zh-CN" altLang="en-US" dirty="0" smtClean="0"/>
              <a:t>基类</a:t>
            </a:r>
            <a:r>
              <a:rPr lang="en-US" altLang="zh-CN" dirty="0" smtClean="0"/>
              <a:t>—View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ViewGroup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的构成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系统主</a:t>
            </a:r>
            <a:r>
              <a:rPr lang="en-US" altLang="zh-CN" dirty="0" smtClean="0"/>
              <a:t>UI</a:t>
            </a:r>
          </a:p>
          <a:p>
            <a:r>
              <a:rPr lang="zh-CN" altLang="en-US" dirty="0" smtClean="0"/>
              <a:t>系统栏</a:t>
            </a:r>
            <a:endParaRPr lang="en-US" altLang="zh-CN" dirty="0" smtClean="0"/>
          </a:p>
          <a:p>
            <a:r>
              <a:rPr lang="en-US" altLang="zh-CN" dirty="0" smtClean="0"/>
              <a:t>APP</a:t>
            </a:r>
            <a:r>
              <a:rPr lang="zh-CN" altLang="en-US" dirty="0" smtClean="0"/>
              <a:t>通用</a:t>
            </a:r>
            <a:r>
              <a:rPr lang="en-US" altLang="zh-CN" dirty="0" smtClean="0"/>
              <a:t>UI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操作系统主</a:t>
            </a:r>
            <a:r>
              <a:rPr lang="en-US" altLang="zh-CN" dirty="0" smtClean="0"/>
              <a:t>UI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899592" y="5805264"/>
            <a:ext cx="8244408" cy="79208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zh-CN" altLang="en-US" dirty="0" smtClean="0"/>
              <a:t>主</a:t>
            </a:r>
            <a:r>
              <a:rPr lang="zh-CN" altLang="en-US" dirty="0" smtClean="0"/>
              <a:t>屏幕                           程序盘                                     最近的应用</a:t>
            </a:r>
            <a:endParaRPr lang="zh-CN" altLang="en-US" dirty="0"/>
          </a:p>
        </p:txBody>
      </p:sp>
      <p:pic>
        <p:nvPicPr>
          <p:cNvPr id="1026" name="Picture 2" descr="http://www.android-doc.com/design/media/ui_overview_all_app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1556792"/>
            <a:ext cx="2095500" cy="4181475"/>
          </a:xfrm>
          <a:prstGeom prst="rect">
            <a:avLst/>
          </a:prstGeom>
          <a:noFill/>
        </p:spPr>
      </p:pic>
      <p:pic>
        <p:nvPicPr>
          <p:cNvPr id="1028" name="Picture 4" descr="http://www.android-doc.com/design/media/ui_overview_home_scree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484784"/>
            <a:ext cx="2095500" cy="4191001"/>
          </a:xfrm>
          <a:prstGeom prst="rect">
            <a:avLst/>
          </a:prstGeom>
          <a:noFill/>
        </p:spPr>
      </p:pic>
      <p:pic>
        <p:nvPicPr>
          <p:cNvPr id="1030" name="Picture 6" descr="http://www.android-doc.com/design/media/ui_overview_recent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1628800"/>
            <a:ext cx="2095500" cy="4191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914400" y="4221088"/>
            <a:ext cx="3081536" cy="1798712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5298" name="Picture 2" descr="http://www.android-doc.com/design/media/ui_overview_system_u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648"/>
            <a:ext cx="7704856" cy="5187863"/>
          </a:xfrm>
          <a:prstGeom prst="rect">
            <a:avLst/>
          </a:prstGeom>
          <a:noFill/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991100"/>
            <a:ext cx="747712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524328" y="548680"/>
            <a:ext cx="1403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APP UI</a:t>
            </a:r>
            <a:r>
              <a:rPr lang="zh-CN" altLang="en-US" dirty="0" smtClean="0"/>
              <a:t>系统栏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Natification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6712"/>
            <a:ext cx="9106481" cy="602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3968" y="274638"/>
            <a:ext cx="4402832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通用界面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067944" y="1447800"/>
            <a:ext cx="4618856" cy="4572000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Action Bar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Drawer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Main Content Area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Split Action Bar</a:t>
            </a:r>
            <a:endParaRPr lang="zh-CN" altLang="en-US" dirty="0"/>
          </a:p>
        </p:txBody>
      </p:sp>
      <p:pic>
        <p:nvPicPr>
          <p:cNvPr id="57346" name="Picture 2" descr="http://www.android-doc.com/design/media/ui_overview_app_u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0"/>
            <a:ext cx="3810000" cy="6477000"/>
          </a:xfrm>
          <a:prstGeom prst="rect">
            <a:avLst/>
          </a:prstGeom>
          <a:noFill/>
        </p:spPr>
      </p:pic>
      <p:pic>
        <p:nvPicPr>
          <p:cNvPr id="57348" name="Picture 4" descr="http://www.jcodecraeer.com/uploads/20140925/4691141162588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81850" y="3571874"/>
            <a:ext cx="1962150" cy="32861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 bwMode="auto">
        <a:solidFill>
          <a:srgbClr val="FFFFFF"/>
        </a:solidFill>
        <a:ln w="9525">
          <a:noFill/>
          <a:miter lim="800000"/>
          <a:headEnd/>
          <a:tailEnd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1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宋体" pitchFamily="2" charset="-122"/>
            <a:ea typeface="宋体" pitchFamily="2" charset="-122"/>
            <a:cs typeface="宋体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6911</TotalTime>
  <Words>1538</Words>
  <Application>Microsoft Office PowerPoint</Application>
  <PresentationFormat>全屏显示(4:3)</PresentationFormat>
  <Paragraphs>325</Paragraphs>
  <Slides>35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平衡</vt:lpstr>
      <vt:lpstr>UI设计基础</vt:lpstr>
      <vt:lpstr>本讲主题</vt:lpstr>
      <vt:lpstr>学习目标</vt:lpstr>
      <vt:lpstr>    Android UI概述</vt:lpstr>
      <vt:lpstr>UI的构成</vt:lpstr>
      <vt:lpstr>操作系统主UI</vt:lpstr>
      <vt:lpstr>幻灯片 7</vt:lpstr>
      <vt:lpstr>Natification</vt:lpstr>
      <vt:lpstr>App通用界面</vt:lpstr>
      <vt:lpstr>UI的容器--Activity</vt:lpstr>
      <vt:lpstr>Activity的基本用法</vt:lpstr>
      <vt:lpstr>Activity的子类</vt:lpstr>
      <vt:lpstr> Activity类继承关系</vt:lpstr>
      <vt:lpstr>Main Content  Area的构成</vt:lpstr>
      <vt:lpstr>View类</vt:lpstr>
      <vt:lpstr>ViewGroup类</vt:lpstr>
      <vt:lpstr>UI的层次结构</vt:lpstr>
      <vt:lpstr>资源的引用和命名：对象、图片、字符串</vt:lpstr>
      <vt:lpstr>布局（Layout）控件</vt:lpstr>
      <vt:lpstr>布局的重要属性</vt:lpstr>
      <vt:lpstr>LinearLayout线性布局</vt:lpstr>
      <vt:lpstr>FrameLayout帧布局</vt:lpstr>
      <vt:lpstr>RelativeLayout相对布局</vt:lpstr>
      <vt:lpstr>TableLayout表格布局/GridLayout</vt:lpstr>
      <vt:lpstr>课堂练习</vt:lpstr>
      <vt:lpstr>TabLayout分页卡布局</vt:lpstr>
      <vt:lpstr>控件的事件处理函数</vt:lpstr>
      <vt:lpstr>定义新类实现监听接口</vt:lpstr>
      <vt:lpstr>匿名类实现监听接口</vt:lpstr>
      <vt:lpstr>通过Activity 传递监听接口</vt:lpstr>
      <vt:lpstr>Xml属性</vt:lpstr>
      <vt:lpstr>动态添加UI界面元素</vt:lpstr>
      <vt:lpstr>Layout动态添加子控件</vt:lpstr>
      <vt:lpstr>复合Layout</vt:lpstr>
      <vt:lpstr>Toast 提示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第二讲 activity组件和用户界面设计</dc:title>
  <dc:creator>Administrator</dc:creator>
  <cp:lastModifiedBy>上海大学</cp:lastModifiedBy>
  <cp:revision>211</cp:revision>
  <dcterms:created xsi:type="dcterms:W3CDTF">2011-10-21T04:54:15Z</dcterms:created>
  <dcterms:modified xsi:type="dcterms:W3CDTF">2015-11-30T05:52:15Z</dcterms:modified>
</cp:coreProperties>
</file>