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3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5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250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6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atterns-template-method/18953" TargetMode="External"/><Relationship Id="rId2" Type="http://schemas.openxmlformats.org/officeDocument/2006/relationships/hyperlink" Target="https://refactoring.guru/design-patterns/template-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template_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D888-6A62-412A-E4AD-E322D5DD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E94B3-95B9-6E6A-7C67-291C2BC0D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Comportamental</a:t>
            </a:r>
          </a:p>
        </p:txBody>
      </p:sp>
    </p:spTree>
    <p:extLst>
      <p:ext uri="{BB962C8B-B14F-4D97-AF65-F5344CB8AC3E}">
        <p14:creationId xmlns:p14="http://schemas.microsoft.com/office/powerpoint/2010/main" val="32103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28A5C-2D1B-FA8D-DB64-0C1E26E6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B2C51-A503-2221-9B4C-0180F4CE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Define o esqueleto de um algoritmo em uma operação, postergando a definição de alguns passos para subclasses. O </a:t>
            </a:r>
            <a:r>
              <a:rPr lang="pt-BR" sz="3200" dirty="0" err="1"/>
              <a:t>template</a:t>
            </a:r>
            <a:r>
              <a:rPr lang="pt-BR" sz="3200" dirty="0"/>
              <a:t> </a:t>
            </a:r>
            <a:r>
              <a:rPr lang="pt-BR" sz="3200" dirty="0" err="1"/>
              <a:t>method</a:t>
            </a:r>
            <a:r>
              <a:rPr lang="pt-BR" sz="3200" dirty="0"/>
              <a:t> permite que as subclasses redefinam certos passos de um algoritmo sem mudar sua estrutura.</a:t>
            </a:r>
          </a:p>
        </p:txBody>
      </p:sp>
    </p:spTree>
    <p:extLst>
      <p:ext uri="{BB962C8B-B14F-4D97-AF65-F5344CB8AC3E}">
        <p14:creationId xmlns:p14="http://schemas.microsoft.com/office/powerpoint/2010/main" val="159008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C930E-A5A9-4A23-5BDD-54175487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0D82E-3BCE-9A7D-9830-25E884C5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Mantém a ordem de chamada de métodos no algoritmo.</a:t>
            </a:r>
          </a:p>
          <a:p>
            <a:r>
              <a:rPr lang="pt-BR" sz="3200" dirty="0"/>
              <a:t>Evita a duplicidade de código dentro da classe base.</a:t>
            </a:r>
          </a:p>
          <a:p>
            <a:r>
              <a:rPr lang="pt-BR" sz="3200" dirty="0"/>
              <a:t>Substitui condicionais por polimorfismo.</a:t>
            </a:r>
          </a:p>
          <a:p>
            <a:r>
              <a:rPr lang="pt-BR" sz="3200" dirty="0"/>
              <a:t>Permiti que as subclasses alterem apenas os passos necessários para concluir o algoritmo.</a:t>
            </a:r>
          </a:p>
          <a:p>
            <a:r>
              <a:rPr lang="pt-BR" sz="3200" dirty="0"/>
              <a:t>Permiti a adição de </a:t>
            </a:r>
            <a:r>
              <a:rPr lang="pt-BR" sz="3200" dirty="0" err="1"/>
              <a:t>hooks</a:t>
            </a:r>
            <a:r>
              <a:rPr lang="pt-BR" sz="3200" dirty="0"/>
              <a:t> para as subclasses utilizem em pontos estratégicos do algoritmo.</a:t>
            </a:r>
          </a:p>
        </p:txBody>
      </p:sp>
    </p:spTree>
    <p:extLst>
      <p:ext uri="{BB962C8B-B14F-4D97-AF65-F5344CB8AC3E}">
        <p14:creationId xmlns:p14="http://schemas.microsoft.com/office/powerpoint/2010/main" val="7230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93019A27-93AB-8655-5EE4-5250973F1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9652" y="618505"/>
            <a:ext cx="7112695" cy="6495634"/>
          </a:xfr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36C25D9-311B-1C4F-32E1-0C973D61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841" y="212035"/>
            <a:ext cx="2655819" cy="165819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</a:t>
            </a:r>
          </a:p>
        </p:txBody>
      </p:sp>
    </p:spTree>
    <p:extLst>
      <p:ext uri="{BB962C8B-B14F-4D97-AF65-F5344CB8AC3E}">
        <p14:creationId xmlns:p14="http://schemas.microsoft.com/office/powerpoint/2010/main" val="8241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74A84-7767-8621-DCB6-FF7DF58E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7E55B-E923-638C-BEE2-51BA6215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r>
              <a:rPr lang="pt-BR" sz="3200" dirty="0" err="1"/>
              <a:t>AbstractClass</a:t>
            </a:r>
            <a:r>
              <a:rPr lang="pt-BR" sz="3200" dirty="0"/>
              <a:t>: Define operações primitivas abstratas que as subclasses concretas definem para implementar passos de um algoritmo e implementa um método-</a:t>
            </a:r>
            <a:r>
              <a:rPr lang="pt-BR" sz="3200" dirty="0" err="1"/>
              <a:t>template</a:t>
            </a:r>
            <a:r>
              <a:rPr lang="pt-BR" sz="3200" dirty="0"/>
              <a:t> que define o esqueleto do algoritmo.</a:t>
            </a:r>
          </a:p>
          <a:p>
            <a:r>
              <a:rPr lang="pt-BR" sz="3200" dirty="0" err="1"/>
              <a:t>ConcreteClass</a:t>
            </a:r>
            <a:r>
              <a:rPr lang="pt-BR" sz="3200" dirty="0"/>
              <a:t>: Implementa as operações primitivas para executarem os passos específicos do algoritmo da subclasse. </a:t>
            </a:r>
          </a:p>
        </p:txBody>
      </p:sp>
    </p:spTree>
    <p:extLst>
      <p:ext uri="{BB962C8B-B14F-4D97-AF65-F5344CB8AC3E}">
        <p14:creationId xmlns:p14="http://schemas.microsoft.com/office/powerpoint/2010/main" val="15653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581D-B6CB-6F58-E935-FDE870D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68049-6796-E0F8-AAFC-7F75FF16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Use o </a:t>
            </a:r>
            <a:r>
              <a:rPr lang="pt-BR" sz="3200" dirty="0" err="1"/>
              <a:t>Template</a:t>
            </a:r>
            <a:r>
              <a:rPr lang="pt-BR" sz="3200" dirty="0"/>
              <a:t> </a:t>
            </a:r>
            <a:r>
              <a:rPr lang="pt-BR" sz="3200" dirty="0" err="1"/>
              <a:t>Method</a:t>
            </a:r>
            <a:r>
              <a:rPr lang="pt-BR" sz="3200" dirty="0"/>
              <a:t> quando: </a:t>
            </a:r>
          </a:p>
          <a:p>
            <a:r>
              <a:rPr lang="pt-BR" sz="3200" dirty="0"/>
              <a:t>Você precisa de variações de um mesmo algoritmo sem mudar a ordem de execução dos métodos.</a:t>
            </a:r>
          </a:p>
          <a:p>
            <a:r>
              <a:rPr lang="pt-BR" sz="3200" dirty="0"/>
              <a:t>Você percebe que está usando herança para alterar apenas pequenos trechos de código de um algoritmo.</a:t>
            </a:r>
          </a:p>
        </p:txBody>
      </p:sp>
    </p:spTree>
    <p:extLst>
      <p:ext uri="{BB962C8B-B14F-4D97-AF65-F5344CB8AC3E}">
        <p14:creationId xmlns:p14="http://schemas.microsoft.com/office/powerpoint/2010/main" val="113451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B5E21-50C6-1352-8548-DD10BA4E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Consequências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F95E4-EB56-2033-C9DE-8515EA099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Bom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5FDAE6-E343-9702-7930-B2BAB84AD5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Evita duplicação de código.</a:t>
            </a:r>
          </a:p>
          <a:p>
            <a:pPr marL="0" indent="0">
              <a:buNone/>
            </a:pPr>
            <a:r>
              <a:rPr lang="pt-BR" sz="3200" dirty="0"/>
              <a:t>Permite fácil alteração de algoritmos. </a:t>
            </a:r>
          </a:p>
          <a:p>
            <a:pPr marL="0" indent="0">
              <a:buNone/>
            </a:pPr>
            <a:r>
              <a:rPr lang="pt-BR" sz="3200" dirty="0"/>
              <a:t>Aplica o OCP e SRP.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8E4637-E239-DD89-404B-CE8971709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ruim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86CA83-722A-BA7C-D3AA-44ABB7EA08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Em alguns casos pode violar o LSP ao alterar o comportamento de métodos nas subclasses.</a:t>
            </a:r>
          </a:p>
        </p:txBody>
      </p:sp>
    </p:spTree>
    <p:extLst>
      <p:ext uri="{BB962C8B-B14F-4D97-AF65-F5344CB8AC3E}">
        <p14:creationId xmlns:p14="http://schemas.microsoft.com/office/powerpoint/2010/main" val="117694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56C240E-628E-8F45-A52F-129A7800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58696818-8F6D-31B1-C46E-6526D4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https://refactoring.guru/design-patterns/template-method</a:t>
            </a:r>
            <a:endParaRPr lang="pt-BR" dirty="0"/>
          </a:p>
          <a:p>
            <a:r>
              <a:rPr lang="pt-BR" dirty="0">
                <a:hlinkClick r:id="rId3"/>
              </a:rPr>
              <a:t>https://www.devmedia.com.br/patterns-template-method/18953</a:t>
            </a:r>
            <a:endParaRPr lang="pt-BR" dirty="0"/>
          </a:p>
          <a:p>
            <a:r>
              <a:rPr lang="pt-BR" dirty="0">
                <a:hlinkClick r:id="rId4"/>
              </a:rPr>
              <a:t>https://sourcemaking.com/design_patterns/template_method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8450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232</TotalTime>
  <Words>258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Template Method</vt:lpstr>
      <vt:lpstr>Intenção</vt:lpstr>
      <vt:lpstr>Sobre o Template Method</vt:lpstr>
      <vt:lpstr>Estrutura</vt:lpstr>
      <vt:lpstr>Participantes</vt:lpstr>
      <vt:lpstr>Aplicabilidade</vt:lpstr>
      <vt:lpstr>Consequências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Daniel Caitano</dc:creator>
  <cp:lastModifiedBy>Daniel Caitano</cp:lastModifiedBy>
  <cp:revision>19</cp:revision>
  <dcterms:created xsi:type="dcterms:W3CDTF">2022-10-17T22:13:14Z</dcterms:created>
  <dcterms:modified xsi:type="dcterms:W3CDTF">2022-11-27T14:13:36Z</dcterms:modified>
</cp:coreProperties>
</file>