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25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adrao-de-projeto-observer-em-java/26163" TargetMode="External"/><Relationship Id="rId2" Type="http://schemas.openxmlformats.org/officeDocument/2006/relationships/hyperlink" Target="https://refactoring.guru/pt-br/design-patterns/ob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iengo.com.br/padrao-de-projeto-ob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D888-6A62-412A-E4AD-E322D5DD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E94B3-95B9-6E6A-7C67-291C2BC0D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Comportamental</a:t>
            </a:r>
          </a:p>
        </p:txBody>
      </p:sp>
    </p:spTree>
    <p:extLst>
      <p:ext uri="{BB962C8B-B14F-4D97-AF65-F5344CB8AC3E}">
        <p14:creationId xmlns:p14="http://schemas.microsoft.com/office/powerpoint/2010/main" val="32103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28A5C-2D1B-FA8D-DB64-0C1E26E6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2C51-A503-2221-9B4C-0180F4CE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Define uma dependência um para muitos entre objetos, de modo que, quando um objeto muda de estado, todos os seus dependentes são automaticamente notificados e atualizados.</a:t>
            </a:r>
          </a:p>
        </p:txBody>
      </p:sp>
    </p:spTree>
    <p:extLst>
      <p:ext uri="{BB962C8B-B14F-4D97-AF65-F5344CB8AC3E}">
        <p14:creationId xmlns:p14="http://schemas.microsoft.com/office/powerpoint/2010/main" val="15900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C930E-A5A9-4A23-5BDD-5417548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0D82E-3BCE-9A7D-9830-25E884C5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Implementado com dois tipos de objeto: objetos observáveis (</a:t>
            </a:r>
            <a:r>
              <a:rPr lang="pt-BR" sz="3200" dirty="0" err="1"/>
              <a:t>Observable</a:t>
            </a:r>
            <a:r>
              <a:rPr lang="pt-BR" sz="3200" dirty="0"/>
              <a:t>) e objetos observadores (</a:t>
            </a:r>
            <a:r>
              <a:rPr lang="pt-BR" sz="3200" dirty="0" err="1"/>
              <a:t>Observer</a:t>
            </a:r>
            <a:r>
              <a:rPr lang="pt-BR" sz="3200" dirty="0"/>
              <a:t>)</a:t>
            </a:r>
          </a:p>
          <a:p>
            <a:r>
              <a:rPr lang="pt-BR" sz="3200" dirty="0"/>
              <a:t>Objetos observáveis (</a:t>
            </a:r>
            <a:r>
              <a:rPr lang="pt-BR" sz="3200" dirty="0" err="1"/>
              <a:t>Observable</a:t>
            </a:r>
            <a:r>
              <a:rPr lang="pt-BR" sz="3200" dirty="0"/>
              <a:t>) têm uma referência para todos os seus observadores. Isso torna possível adicionar, remover e notificar todos observadores quando seu estado muda.</a:t>
            </a:r>
          </a:p>
          <a:p>
            <a:r>
              <a:rPr lang="pt-BR" sz="3200" dirty="0"/>
              <a:t>Objetos observadores (</a:t>
            </a:r>
            <a:r>
              <a:rPr lang="pt-BR" sz="3200" dirty="0" err="1"/>
              <a:t>Observer</a:t>
            </a:r>
            <a:r>
              <a:rPr lang="pt-BR" sz="3200" dirty="0"/>
              <a:t>) devem ter meios de receber notificação de seus Observáveis. Geralmente isso é feito com apenas um método.</a:t>
            </a:r>
          </a:p>
        </p:txBody>
      </p:sp>
    </p:spTree>
    <p:extLst>
      <p:ext uri="{BB962C8B-B14F-4D97-AF65-F5344CB8AC3E}">
        <p14:creationId xmlns:p14="http://schemas.microsoft.com/office/powerpoint/2010/main" val="7230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 descr="Diagrama&#10;&#10;Descrição gerada automaticamente">
            <a:extLst>
              <a:ext uri="{FF2B5EF4-FFF2-40B4-BE49-F238E27FC236}">
                <a16:creationId xmlns:a16="http://schemas.microsoft.com/office/drawing/2014/main" id="{93019A27-93AB-8655-5EE4-5250973F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4" y="181183"/>
            <a:ext cx="11361732" cy="6495634"/>
          </a:xfr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36C25D9-311B-1C4F-32E1-0C973D61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4" y="0"/>
            <a:ext cx="2655819" cy="165819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val="8241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74A84-7767-8621-DCB6-FF7DF58E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7E55B-E923-638C-BEE2-51BA621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 err="1"/>
              <a:t>Observable</a:t>
            </a:r>
            <a:r>
              <a:rPr lang="pt-BR" sz="3200" dirty="0"/>
              <a:t>: Conhece os seus </a:t>
            </a:r>
            <a:r>
              <a:rPr lang="pt-BR" sz="3200" dirty="0" err="1"/>
              <a:t>observers</a:t>
            </a:r>
            <a:r>
              <a:rPr lang="pt-BR" sz="3200" dirty="0"/>
              <a:t>, fornece uma interface para acrescentar e remover objetos.</a:t>
            </a:r>
          </a:p>
          <a:p>
            <a:r>
              <a:rPr lang="pt-BR" sz="3200" dirty="0" err="1"/>
              <a:t>Observer</a:t>
            </a:r>
            <a:r>
              <a:rPr lang="pt-BR" sz="3200" dirty="0"/>
              <a:t>: define uma interface de atualização para notificar mudanças no </a:t>
            </a:r>
            <a:r>
              <a:rPr lang="pt-BR" sz="3200" dirty="0" err="1"/>
              <a:t>observable</a:t>
            </a:r>
            <a:r>
              <a:rPr lang="pt-BR" sz="3200" dirty="0"/>
              <a:t>.</a:t>
            </a:r>
          </a:p>
          <a:p>
            <a:r>
              <a:rPr lang="pt-BR" sz="3200" dirty="0" err="1"/>
              <a:t>ConcreteObervable</a:t>
            </a:r>
            <a:r>
              <a:rPr lang="pt-BR" sz="3200" dirty="0"/>
              <a:t>: armazena estados de interesse para objetos </a:t>
            </a:r>
            <a:r>
              <a:rPr lang="pt-BR" sz="3200" dirty="0" err="1"/>
              <a:t>ConcreteObserver</a:t>
            </a:r>
            <a:r>
              <a:rPr lang="pt-BR" sz="3200" dirty="0"/>
              <a:t>, envia uma notificação para os seus observadores quando o estado muda.</a:t>
            </a:r>
          </a:p>
          <a:p>
            <a:r>
              <a:rPr lang="pt-BR" sz="3200" dirty="0" err="1"/>
              <a:t>ConcreteObserver</a:t>
            </a:r>
            <a:r>
              <a:rPr lang="pt-BR" sz="3200" dirty="0"/>
              <a:t>: Mantém uma referência para um objeto </a:t>
            </a:r>
            <a:r>
              <a:rPr lang="pt-BR" sz="3200" dirty="0" err="1"/>
              <a:t>ConcreteObservable</a:t>
            </a:r>
            <a:r>
              <a:rPr lang="pt-BR" sz="3200" dirty="0"/>
              <a:t>, armazena estados que deveriam permanecer consistentes com os do </a:t>
            </a:r>
            <a:r>
              <a:rPr lang="pt-BR" sz="3200" dirty="0" err="1"/>
              <a:t>Observable</a:t>
            </a:r>
            <a:r>
              <a:rPr lang="pt-BR" sz="3200" dirty="0"/>
              <a:t>.</a:t>
            </a:r>
          </a:p>
          <a:p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3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581D-B6CB-6F58-E935-FDE870D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68049-6796-E0F8-AAFC-7F75FF1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Use o </a:t>
            </a:r>
            <a:r>
              <a:rPr lang="pt-BR" sz="3200" dirty="0" err="1"/>
              <a:t>Observer</a:t>
            </a:r>
            <a:r>
              <a:rPr lang="pt-BR" sz="3200" dirty="0"/>
              <a:t> quando você precisa notificar vários objetos sobre a mudança de estado de outro(s) objeto(s)</a:t>
            </a:r>
          </a:p>
        </p:txBody>
      </p:sp>
    </p:spTree>
    <p:extLst>
      <p:ext uri="{BB962C8B-B14F-4D97-AF65-F5344CB8AC3E}">
        <p14:creationId xmlns:p14="http://schemas.microsoft.com/office/powerpoint/2010/main" val="11345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5E21-50C6-1352-8548-DD10BA4E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Consequências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F95E4-EB56-2033-C9DE-8515EA099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5FDAE6-E343-9702-7930-B2BAB84AD5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Usa o SRP e OCP</a:t>
            </a:r>
          </a:p>
          <a:p>
            <a:pPr marL="0" indent="0">
              <a:buNone/>
            </a:pPr>
            <a:r>
              <a:rPr lang="pt-BR" sz="3200" dirty="0"/>
              <a:t>Facilita a comunicação entre objetos em tempo de execução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8E4637-E239-DD89-404B-CE8971709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ruim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86CA83-722A-BA7C-D3AA-44ABB7EA08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Pode ser complexo ou impossível manter a ordem em que as notificações são enviadas</a:t>
            </a:r>
          </a:p>
        </p:txBody>
      </p:sp>
    </p:spTree>
    <p:extLst>
      <p:ext uri="{BB962C8B-B14F-4D97-AF65-F5344CB8AC3E}">
        <p14:creationId xmlns:p14="http://schemas.microsoft.com/office/powerpoint/2010/main" val="117694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F894A9B-DBF2-F5DC-4B73-47DBD4B2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541F720-ED73-53CA-C253-47DCCA7F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https://refactoring.guru/pt-br/design-patterns/observer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https://www.devmedia.com.br/padrao-de-projeto-observer-em-java/26163</a:t>
            </a:r>
            <a:endParaRPr lang="pt-BR" dirty="0"/>
          </a:p>
          <a:p>
            <a:r>
              <a:rPr lang="pt-BR">
                <a:hlinkClick r:id="rId4"/>
              </a:rPr>
              <a:t>https://www.thiengo.com.br/padrao-de-projeto-observer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1450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205</TotalTime>
  <Words>273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Observer</vt:lpstr>
      <vt:lpstr>Intenção</vt:lpstr>
      <vt:lpstr>Sobre o Observer</vt:lpstr>
      <vt:lpstr>Estrutura</vt:lpstr>
      <vt:lpstr>Participantes</vt:lpstr>
      <vt:lpstr>Aplicabilidade</vt:lpstr>
      <vt:lpstr>Consequências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Daniel Caitano</dc:creator>
  <cp:lastModifiedBy>Daniel Caitano</cp:lastModifiedBy>
  <cp:revision>15</cp:revision>
  <dcterms:created xsi:type="dcterms:W3CDTF">2022-10-17T22:13:14Z</dcterms:created>
  <dcterms:modified xsi:type="dcterms:W3CDTF">2022-11-27T14:25:41Z</dcterms:modified>
</cp:coreProperties>
</file>