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&amp; Best Practices For Moving From RDBMS to Azure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DotNetConf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077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Caitie McCaffrey</a:t>
            </a:r>
          </a:p>
          <a:p>
            <a:pPr marL="0" indent="0">
              <a:buNone/>
            </a:pPr>
            <a:r>
              <a:rPr lang="en-US" dirty="0" smtClean="0"/>
              <a:t>Software Engineer 343 Industries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CaitieM.com</a:t>
            </a:r>
          </a:p>
          <a:p>
            <a:pPr marL="0" indent="0">
              <a:buNone/>
            </a:pPr>
            <a:r>
              <a:rPr lang="en-US" dirty="0" smtClean="0"/>
              <a:t>@CaitieM20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Previous Halo Games were IIS &amp; SQL Stack</a:t>
            </a:r>
          </a:p>
          <a:p>
            <a:pPr marL="0" indent="0">
              <a:buNone/>
            </a:pPr>
            <a:r>
              <a:rPr lang="en-US" dirty="0" smtClean="0"/>
              <a:t>For Halo 4, 343 Industries Moved to Azure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Why Should You Listen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Made the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Scale</a:t>
            </a:r>
          </a:p>
          <a:p>
            <a:pPr marL="0" indent="0">
              <a:buNone/>
            </a:pPr>
            <a:r>
              <a:rPr lang="en-US" dirty="0" smtClean="0"/>
              <a:t>Game Load Patterns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3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Blob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Data is replicated 3 times</a:t>
            </a:r>
          </a:p>
          <a:p>
            <a:r>
              <a:rPr lang="en-US" dirty="0" smtClean="0"/>
              <a:t>Automatically Scales 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“Windows </a:t>
            </a:r>
            <a:r>
              <a:rPr lang="en-US" dirty="0"/>
              <a:t>Azure tables are ideal for storing structured, non-relational data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– collection of entities, no schema on entities</a:t>
            </a:r>
            <a:endParaRPr lang="en-US" dirty="0"/>
          </a:p>
          <a:p>
            <a:r>
              <a:rPr lang="en-US" dirty="0" smtClean="0"/>
              <a:t>Entities – Set of Properties Similar to database row, Identified Uniquely by </a:t>
            </a:r>
            <a:r>
              <a:rPr lang="en-US" dirty="0" err="1" smtClean="0"/>
              <a:t>PartitionKey</a:t>
            </a:r>
            <a:r>
              <a:rPr lang="en-US" dirty="0" smtClean="0"/>
              <a:t> and </a:t>
            </a:r>
            <a:r>
              <a:rPr lang="en-US" dirty="0" err="1" smtClean="0"/>
              <a:t>RowKey</a:t>
            </a:r>
            <a:endParaRPr lang="en-US" dirty="0"/>
          </a:p>
          <a:p>
            <a:r>
              <a:rPr lang="en-US" dirty="0" smtClean="0"/>
              <a:t>Properties – Name Value 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Parition</a:t>
            </a:r>
            <a:r>
              <a:rPr lang="en-US" dirty="0" smtClean="0"/>
              <a:t> Key – string that identifies which partition an entity belongs to</a:t>
            </a:r>
          </a:p>
          <a:p>
            <a:r>
              <a:rPr lang="en-US" dirty="0" smtClean="0"/>
              <a:t>Row Key – string that uniquely identifies an entity in a partition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DateTime</a:t>
            </a:r>
            <a:r>
              <a:rPr lang="en-US" dirty="0" smtClean="0"/>
              <a:t> Last time entity was modified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Partition Key + Row Key = Unique Identifier (single clustered index in table)</a:t>
            </a:r>
          </a:p>
          <a:p>
            <a:endParaRPr lang="en-US" dirty="0"/>
          </a:p>
          <a:p>
            <a:r>
              <a:rPr lang="en-US" dirty="0" smtClean="0"/>
              <a:t>Sorted by partition key in ascending order &amp; then row key in 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Partitions – 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Partitions – set of entities with the same partition key value</a:t>
            </a:r>
          </a:p>
          <a:p>
            <a:r>
              <a:rPr lang="en-US" dirty="0" smtClean="0"/>
              <a:t>Single Partition Server handles all requests to a single partition</a:t>
            </a:r>
          </a:p>
          <a:p>
            <a:r>
              <a:rPr lang="en-US" dirty="0" smtClean="0"/>
              <a:t>Entity Group Transaction – Provide Limited form of ACID in a single Partition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Partition Size: Too Big, Too Small, Just Right ( Scale </a:t>
            </a:r>
            <a:r>
              <a:rPr lang="en-US" dirty="0" err="1" smtClean="0"/>
              <a:t>vs</a:t>
            </a:r>
            <a:r>
              <a:rPr lang="en-US" dirty="0" smtClean="0"/>
              <a:t> Consistency )</a:t>
            </a:r>
          </a:p>
        </p:txBody>
      </p:sp>
    </p:spTree>
    <p:extLst>
      <p:ext uri="{BB962C8B-B14F-4D97-AF65-F5344CB8AC3E}">
        <p14:creationId xmlns:p14="http://schemas.microsoft.com/office/powerpoint/2010/main" val="55869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240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Patterns &amp; Best Practices For Moving From RDBMS to Azure Storage</vt:lpstr>
      <vt:lpstr>Who Am I</vt:lpstr>
      <vt:lpstr>Why Should You Listen To Me</vt:lpstr>
      <vt:lpstr>Why We Made the Switch</vt:lpstr>
      <vt:lpstr>Azure Storage</vt:lpstr>
      <vt:lpstr>Azure Table</vt:lpstr>
      <vt:lpstr>Azure Table </vt:lpstr>
      <vt:lpstr>Entities </vt:lpstr>
      <vt:lpstr>Table Partitions – Why do I care?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McCaffrey</dc:creator>
  <cp:lastModifiedBy>Caitie McCaffrey</cp:lastModifiedBy>
  <cp:revision>5</cp:revision>
  <dcterms:created xsi:type="dcterms:W3CDTF">2013-04-20T08:00:54Z</dcterms:created>
  <dcterms:modified xsi:type="dcterms:W3CDTF">2013-04-20T08:26:38Z</dcterms:modified>
</cp:coreProperties>
</file>