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This week in TiKV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318350"/>
            <a:ext cx="8520600" cy="330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zh-CN"/>
              <a:t>mysqldump can import data to TiKV</a:t>
            </a:r>
          </a:p>
          <a:p>
            <a:pPr indent="-228600" lvl="1" marL="914400" algn="l">
              <a:spcBef>
                <a:spcPts val="0"/>
              </a:spcBef>
              <a:buChar char="○"/>
            </a:pPr>
            <a:r>
              <a:rPr lang="zh-CN"/>
              <a:t>database size</a:t>
            </a:r>
          </a:p>
          <a:p>
            <a:pPr indent="-228600" lvl="2" marL="1371600" algn="l">
              <a:spcBef>
                <a:spcPts val="0"/>
              </a:spcBef>
              <a:buChar char="■"/>
            </a:pPr>
            <a:r>
              <a:rPr lang="zh-CN"/>
              <a:t>MySQL: 13G</a:t>
            </a:r>
          </a:p>
          <a:p>
            <a:pPr indent="-228600" lvl="2" marL="1371600" rtl="0" algn="l">
              <a:spcBef>
                <a:spcPts val="0"/>
              </a:spcBef>
              <a:buChar char="■"/>
            </a:pPr>
            <a:r>
              <a:rPr lang="zh-CN"/>
              <a:t>TiKV: 40G</a:t>
            </a:r>
          </a:p>
          <a:p>
            <a:pPr indent="-228600" lvl="1" marL="914400" rtl="0" algn="l">
              <a:spcBef>
                <a:spcPts val="0"/>
              </a:spcBef>
              <a:buChar char="○"/>
            </a:pPr>
            <a:r>
              <a:rPr lang="zh-CN"/>
              <a:t>compression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MVCC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TXN mode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Why GC matters ?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The origin mode of percolator is difficult to do GC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