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An Overview of Query Optimization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Han Fei@PingCAP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Subqueries can be replaced by regular sql operation!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1717"/>
            <a:ext cx="9143998" cy="3357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physical algebra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stream aggr &amp; hash aggr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index join, merge join, hash join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aggregation/distinct push down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aggregate meets join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SELECT SUM(DISTINCT t.id) FROM </a:t>
            </a:r>
            <a:r>
              <a:rPr lang="zh-CN">
                <a:solidFill>
                  <a:srgbClr val="FF0000"/>
                </a:solidFill>
              </a:rPr>
              <a:t>t</a:t>
            </a:r>
            <a:r>
              <a:rPr lang="zh-CN"/>
              <a:t> JOIN </a:t>
            </a:r>
            <a:r>
              <a:rPr lang="zh-CN">
                <a:solidFill>
                  <a:srgbClr val="FF0000"/>
                </a:solidFill>
              </a:rPr>
              <a:t>s</a:t>
            </a:r>
            <a:r>
              <a:rPr lang="zh-CN"/>
              <a:t> ON t.id = s.id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SELECT SUM(DISTINCT t.id) FROM </a:t>
            </a:r>
            <a:r>
              <a:rPr lang="zh-CN">
                <a:solidFill>
                  <a:srgbClr val="FF0000"/>
                </a:solidFill>
              </a:rPr>
              <a:t>t</a:t>
            </a:r>
            <a:r>
              <a:rPr lang="zh-CN"/>
              <a:t> JOIN s ON t.key = s.key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aggregate meets union all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SELECT SUM(tmp.id) FROM (select * FROM </a:t>
            </a:r>
            <a:r>
              <a:rPr lang="zh-CN">
                <a:solidFill>
                  <a:srgbClr val="FF0000"/>
                </a:solidFill>
              </a:rPr>
              <a:t>T</a:t>
            </a:r>
            <a:r>
              <a:rPr lang="zh-CN"/>
              <a:t>) UNION ALL (SELCT * FROM </a:t>
            </a:r>
            <a:r>
              <a:rPr lang="zh-CN">
                <a:solidFill>
                  <a:srgbClr val="FF0000"/>
                </a:solidFill>
              </a:rPr>
              <a:t>S</a:t>
            </a:r>
            <a:r>
              <a:rPr lang="zh-CN"/>
              <a:t>)</a:t>
            </a:r>
          </a:p>
          <a:p>
            <a:pPr indent="-228600" lvl="1" marL="914400">
              <a:spcBef>
                <a:spcPts val="0"/>
              </a:spcBef>
            </a:pPr>
            <a:r>
              <a:rPr lang="zh-CN"/>
              <a:t>SELECT AVG(tmp.id) FROM (select * FROM </a:t>
            </a:r>
            <a:r>
              <a:rPr lang="zh-CN">
                <a:solidFill>
                  <a:srgbClr val="FF0000"/>
                </a:solidFill>
              </a:rPr>
              <a:t>T</a:t>
            </a:r>
            <a:r>
              <a:rPr lang="zh-CN"/>
              <a:t>) UNION ALL (SELCT * FROM </a:t>
            </a:r>
            <a:r>
              <a:rPr lang="zh-CN">
                <a:solidFill>
                  <a:srgbClr val="FF0000"/>
                </a:solidFill>
              </a:rPr>
              <a:t>S</a:t>
            </a:r>
            <a:r>
              <a:rPr lang="zh-CN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Physical Optimize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Cost Based Optimization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History Based Optimization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Data Skew Optimization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Cost Modal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Combines components of estimated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CPU (instructions)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I/O (random and sequential)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Communications between nodes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Basic Statistics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Number of rows in tables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for each columns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CN"/>
              <a:t>distinct value, avg length of data values, data range infos (histogram)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Interesting Order, Group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order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SELECT * FROM A JOIN B ON A.ID = B.ID ORDER BY A.KEY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group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SELECT SUM(A.KEY) FROM A JOIN B ON A.ID = B.ID GROUP BY A.ID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A , B Sort by ID and apply merge join</a:t>
            </a:r>
          </a:p>
          <a:p>
            <a:pPr indent="-228600" lvl="1" marL="914400">
              <a:spcBef>
                <a:spcPts val="0"/>
              </a:spcBef>
            </a:pPr>
            <a:r>
              <a:rPr lang="zh-CN"/>
              <a:t>A Group by ID and apply hash join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Join ReOrder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Specify the EquivalenceClass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a join b on a.id = b.id join c on a.key = c.key join d on a.id = d.id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a b d can use merge join in one task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For a few join items : Dynamic Programing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Else apply a greedy algo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Adviced Topic: History based optimization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zh-CN"/>
              <a:t>statistics feedback and self-adapt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Adviced Topic: Common queries(tables) combine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SELECT id from student where score &lt; 60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SELECT id from student where score &gt;= 80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Two Choices:</a:t>
            </a:r>
          </a:p>
        </p:txBody>
      </p:sp>
      <p:sp>
        <p:nvSpPr>
          <p:cNvPr id="176" name="Shape 176"/>
          <p:cNvSpPr/>
          <p:nvPr/>
        </p:nvSpPr>
        <p:spPr>
          <a:xfrm>
            <a:off x="1596750" y="2451650"/>
            <a:ext cx="2239800" cy="10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2070125" y="2388050"/>
            <a:ext cx="14343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combined plan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CN"/>
              <a:t>student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900550" y="3101800"/>
            <a:ext cx="40695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score &lt; 60 or &gt;= 80</a:t>
            </a:r>
          </a:p>
        </p:txBody>
      </p:sp>
      <p:cxnSp>
        <p:nvCxnSpPr>
          <p:cNvPr id="179" name="Shape 179"/>
          <p:cNvCxnSpPr>
            <a:stCxn id="177" idx="2"/>
          </p:cNvCxnSpPr>
          <p:nvPr/>
        </p:nvCxnSpPr>
        <p:spPr>
          <a:xfrm>
            <a:off x="2787275" y="2933450"/>
            <a:ext cx="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0" name="Shape 180"/>
          <p:cNvSpPr/>
          <p:nvPr/>
        </p:nvSpPr>
        <p:spPr>
          <a:xfrm>
            <a:off x="1088050" y="3786975"/>
            <a:ext cx="3214800" cy="6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1" name="Shape 181"/>
          <p:cNvCxnSpPr/>
          <p:nvPr/>
        </p:nvCxnSpPr>
        <p:spPr>
          <a:xfrm>
            <a:off x="2783700" y="3419575"/>
            <a:ext cx="0" cy="480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2" name="Shape 182"/>
          <p:cNvCxnSpPr/>
          <p:nvPr/>
        </p:nvCxnSpPr>
        <p:spPr>
          <a:xfrm flipH="1">
            <a:off x="2268100" y="3949475"/>
            <a:ext cx="494400" cy="2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3" name="Shape 183"/>
          <p:cNvCxnSpPr/>
          <p:nvPr/>
        </p:nvCxnSpPr>
        <p:spPr>
          <a:xfrm>
            <a:off x="2769575" y="3942400"/>
            <a:ext cx="5370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4" name="Shape 184"/>
          <p:cNvSpPr txBox="1"/>
          <p:nvPr/>
        </p:nvSpPr>
        <p:spPr>
          <a:xfrm>
            <a:off x="1448375" y="4091875"/>
            <a:ext cx="421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score &lt; 60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108700" y="4091900"/>
            <a:ext cx="412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score &gt;= 80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52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Skew Aggregation, Join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 optimizer paradigm</a:t>
            </a:r>
          </a:p>
        </p:txBody>
      </p:sp>
      <p:sp>
        <p:nvSpPr>
          <p:cNvPr id="61" name="Shape 61"/>
          <p:cNvSpPr/>
          <p:nvPr/>
        </p:nvSpPr>
        <p:spPr>
          <a:xfrm>
            <a:off x="583300" y="1620250"/>
            <a:ext cx="1217100" cy="4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sql plain text</a:t>
            </a:r>
          </a:p>
        </p:txBody>
      </p:sp>
      <p:sp>
        <p:nvSpPr>
          <p:cNvPr id="62" name="Shape 62"/>
          <p:cNvSpPr/>
          <p:nvPr/>
        </p:nvSpPr>
        <p:spPr>
          <a:xfrm>
            <a:off x="7126000" y="1620250"/>
            <a:ext cx="1054200" cy="4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logcial tree</a:t>
            </a:r>
          </a:p>
        </p:txBody>
      </p:sp>
      <p:sp>
        <p:nvSpPr>
          <p:cNvPr id="63" name="Shape 63"/>
          <p:cNvSpPr/>
          <p:nvPr/>
        </p:nvSpPr>
        <p:spPr>
          <a:xfrm>
            <a:off x="6042500" y="3411175"/>
            <a:ext cx="1217100" cy="4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physical tree</a:t>
            </a:r>
          </a:p>
        </p:txBody>
      </p:sp>
      <p:sp>
        <p:nvSpPr>
          <p:cNvPr id="64" name="Shape 64"/>
          <p:cNvSpPr/>
          <p:nvPr/>
        </p:nvSpPr>
        <p:spPr>
          <a:xfrm>
            <a:off x="4088500" y="1620250"/>
            <a:ext cx="1054200" cy="4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ast tree</a:t>
            </a:r>
          </a:p>
        </p:txBody>
      </p:sp>
      <p:sp>
        <p:nvSpPr>
          <p:cNvPr id="65" name="Shape 65"/>
          <p:cNvSpPr/>
          <p:nvPr/>
        </p:nvSpPr>
        <p:spPr>
          <a:xfrm>
            <a:off x="1889400" y="1647875"/>
            <a:ext cx="1916100" cy="42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name &amp; type check</a:t>
            </a:r>
          </a:p>
        </p:txBody>
      </p:sp>
      <p:sp>
        <p:nvSpPr>
          <p:cNvPr id="66" name="Shape 66"/>
          <p:cNvSpPr/>
          <p:nvPr/>
        </p:nvSpPr>
        <p:spPr>
          <a:xfrm>
            <a:off x="5318400" y="1647875"/>
            <a:ext cx="1692000" cy="42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logical optimize</a:t>
            </a:r>
          </a:p>
        </p:txBody>
      </p:sp>
      <p:sp>
        <p:nvSpPr>
          <p:cNvPr id="67" name="Shape 67"/>
          <p:cNvSpPr/>
          <p:nvPr/>
        </p:nvSpPr>
        <p:spPr>
          <a:xfrm rot="2160791">
            <a:off x="6594533" y="2298598"/>
            <a:ext cx="445429" cy="89145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5543450" y="2504350"/>
            <a:ext cx="8847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FEFEF"/>
                </a:solidFill>
              </a:rPr>
              <a:t>physical optimize</a:t>
            </a:r>
          </a:p>
        </p:txBody>
      </p:sp>
      <p:sp>
        <p:nvSpPr>
          <p:cNvPr id="69" name="Shape 69"/>
          <p:cNvSpPr/>
          <p:nvPr/>
        </p:nvSpPr>
        <p:spPr>
          <a:xfrm>
            <a:off x="4755150" y="3434725"/>
            <a:ext cx="962700" cy="382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rewrite</a:t>
            </a:r>
          </a:p>
        </p:txBody>
      </p:sp>
      <p:sp>
        <p:nvSpPr>
          <p:cNvPr id="70" name="Shape 70"/>
          <p:cNvSpPr/>
          <p:nvPr/>
        </p:nvSpPr>
        <p:spPr>
          <a:xfrm>
            <a:off x="3478900" y="3372850"/>
            <a:ext cx="1054200" cy="4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exector pb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Search Engine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Buttom-Up (R system -&gt; Starburst, DB2, Oracle)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TopDown (Volcano -&gt; Cascades, SQL-Server, SCOPE, Calcite)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Thanks!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logical optimize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common expression elimination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column prunning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constant fold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constant propagation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expression minimize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predicate/projection/aggregation pushdown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Common Expression Elimination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Example: Select sum(f(a) * 2) + 1 from src group by f(a)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Can be converted to: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087525" y="2013600"/>
            <a:ext cx="1179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DataSource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713050" y="2699400"/>
            <a:ext cx="21762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Select f(a) as gby_col0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218500" y="3385200"/>
            <a:ext cx="38082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Aggregate sum(t * 2) as gby_col1 group by t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713050" y="4071000"/>
            <a:ext cx="2465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Select gby_col1 + 1 as sel0</a:t>
            </a:r>
          </a:p>
        </p:txBody>
      </p:sp>
      <p:cxnSp>
        <p:nvCxnSpPr>
          <p:cNvPr id="87" name="Shape 87"/>
          <p:cNvCxnSpPr/>
          <p:nvPr/>
        </p:nvCxnSpPr>
        <p:spPr>
          <a:xfrm>
            <a:off x="3667050" y="2345700"/>
            <a:ext cx="6900" cy="44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/>
          <p:nvPr/>
        </p:nvCxnSpPr>
        <p:spPr>
          <a:xfrm>
            <a:off x="3667050" y="3031500"/>
            <a:ext cx="6900" cy="44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" name="Shape 89"/>
          <p:cNvCxnSpPr/>
          <p:nvPr/>
        </p:nvCxnSpPr>
        <p:spPr>
          <a:xfrm>
            <a:off x="3667050" y="3717300"/>
            <a:ext cx="6900" cy="44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How to identify common expression ?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Calculate Hash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Predicate Pushdown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convert DNF to CNF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Example: A JOIN B WHERE A.id &gt; 10 or (A.id &lt; 5 and b.id &lt; 5)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split CNF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when predicate meets projection, aggregation, join, union,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the opt can do during ppd: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outer join elimination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CN"/>
              <a:t>Example: A LEFT OUTER JOIN B WHERE B.id &lt; 5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constant propagation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CN"/>
              <a:t>Example: A JOIN B ON A.id = B.id WHERE A.id &lt; 5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zh-CN"/>
              <a:t>Example: A JOIN B ON A.id = B.id JOIN C ON B.id = C.id WHERE A.id &lt; 5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SubQueries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There are three types of subqueries in SQL92: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Scalar-Valued: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select (select count(*) from b where b.id = a.id), a.key from a;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one-row required. For more than one row, a run-time error is raised.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Existential test: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select * from a where exists(select * from b where b.id = a.id);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Quantified comparison: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&lt;expr&gt; &lt;cmp&gt; ALL | SOME Q.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Anywhere scalar expressions are allowed, subqueries can be used, as long as data types are correct.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Parameterization in query execution.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600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R A</a:t>
            </a:r>
            <a:r>
              <a:rPr baseline="30000" lang="zh-CN"/>
              <a:t>X</a:t>
            </a:r>
            <a:r>
              <a:rPr lang="zh-CN"/>
              <a:t> E = ⋃</a:t>
            </a:r>
            <a:r>
              <a:rPr baseline="-25000" lang="zh-CN"/>
              <a:t>r ⋴ R</a:t>
            </a:r>
            <a:r>
              <a:rPr lang="zh-CN"/>
              <a:t>({r} X E(r))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S ILUJ</a:t>
            </a:r>
            <a:r>
              <a:rPr baseline="-25000" lang="zh-CN"/>
              <a:t>p</a:t>
            </a:r>
            <a:r>
              <a:rPr lang="zh-CN"/>
              <a:t> T = S A</a:t>
            </a:r>
            <a:r>
              <a:rPr baseline="30000" lang="zh-CN"/>
              <a:t>join</a:t>
            </a:r>
            <a:r>
              <a:rPr lang="zh-CN"/>
              <a:t> Q(T, </a:t>
            </a:r>
            <a:r>
              <a:rPr lang="zh-CN">
                <a:solidFill>
                  <a:srgbClr val="FF0000"/>
                </a:solidFill>
              </a:rPr>
              <a:t>p</a:t>
            </a:r>
            <a:r>
              <a:rPr lang="zh-CN"/>
              <a:t>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p is inside a subquery !!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Algebraic Representation of SQL subqueries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599" y="2486222"/>
            <a:ext cx="5526599" cy="22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when subquery meet aggregation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select c.key from c where 10000 &lt; (select sum(o.price) from o where o.key = c.key;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correlated execution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join, then aggregate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select c.key, sum(o.price) from c, o where o.key = c.key having 10000 &lt; sum(o.price) </a:t>
            </a:r>
            <a:r>
              <a:rPr lang="zh-CN">
                <a:solidFill>
                  <a:srgbClr val="FF0000"/>
                </a:solidFill>
              </a:rPr>
              <a:t>group by o.key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what if o.key is not pk 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aggregate , then join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select c.key from c, (select sum(o.price) from o group by c.key) where o.key = c.key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