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31"/>
  </p:notesMasterIdLst>
  <p:sldIdLst>
    <p:sldId id="258" r:id="rId2"/>
    <p:sldId id="316" r:id="rId3"/>
    <p:sldId id="314" r:id="rId4"/>
    <p:sldId id="342" r:id="rId5"/>
    <p:sldId id="343" r:id="rId6"/>
    <p:sldId id="308" r:id="rId7"/>
    <p:sldId id="317" r:id="rId8"/>
    <p:sldId id="319" r:id="rId9"/>
    <p:sldId id="318" r:id="rId10"/>
    <p:sldId id="312" r:id="rId11"/>
    <p:sldId id="293" r:id="rId12"/>
    <p:sldId id="298" r:id="rId13"/>
    <p:sldId id="294" r:id="rId14"/>
    <p:sldId id="296" r:id="rId15"/>
    <p:sldId id="299" r:id="rId16"/>
    <p:sldId id="304" r:id="rId17"/>
    <p:sldId id="339" r:id="rId18"/>
    <p:sldId id="322" r:id="rId19"/>
    <p:sldId id="323" r:id="rId20"/>
    <p:sldId id="346" r:id="rId21"/>
    <p:sldId id="347" r:id="rId22"/>
    <p:sldId id="335" r:id="rId23"/>
    <p:sldId id="340" r:id="rId24"/>
    <p:sldId id="338" r:id="rId25"/>
    <p:sldId id="348" r:id="rId26"/>
    <p:sldId id="321" r:id="rId27"/>
    <p:sldId id="345" r:id="rId28"/>
    <p:sldId id="329" r:id="rId29"/>
    <p:sldId id="33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E70D"/>
    <a:srgbClr val="A4FAA4"/>
    <a:srgbClr val="FFA4E3"/>
    <a:srgbClr val="46F446"/>
    <a:srgbClr val="FF85D9"/>
    <a:srgbClr val="FF00FF"/>
    <a:srgbClr val="BD61A9"/>
    <a:srgbClr val="66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9BD4A-70C6-2768-C070-ED7C99614264}" v="89" dt="2020-03-02T18:47:44.904"/>
    <p1510:client id="{3DEAF027-7F9E-AFE6-5F53-006A20F00B66}" v="443" dt="2020-02-27T15:44:04.434"/>
    <p1510:client id="{520BCD70-96D2-E04F-BE35-2A877FB03806}" v="95" dt="2020-03-02T11:22:20.124"/>
    <p1510:client id="{7860DA9A-EDDF-ED09-F17D-59E5FC153B24}" v="384" dt="2020-02-25T14:31:04.189"/>
    <p1510:client id="{8A912CE0-1703-4009-8E85-90B33989598F}" v="1" dt="2020-02-26T13:18:03.167"/>
    <p1510:client id="{C00AD0A9-54F9-8DBE-9BC8-90BF08BD46B2}" v="805" dt="2020-02-27T09:47:35.394"/>
    <p1510:client id="{E5D19EFC-4E62-808A-4B5D-592F48C69CE7}" v="3088" dt="2020-02-26T15:44:44.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3612"/>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tlin Chalk" userId="S::matcc@leeds.ac.uk::1afc1225-60e0-4464-9605-ad42c44cda24" providerId="AD" clId="Web-{520BCD70-96D2-E04F-BE35-2A877FB03806}"/>
    <pc:docChg chg="addSld delSld modSld sldOrd">
      <pc:chgData name="Caitlin Chalk" userId="S::matcc@leeds.ac.uk::1afc1225-60e0-4464-9605-ad42c44cda24" providerId="AD" clId="Web-{520BCD70-96D2-E04F-BE35-2A877FB03806}" dt="2020-03-02T11:22:20.124" v="86" actId="14100"/>
      <pc:docMkLst>
        <pc:docMk/>
      </pc:docMkLst>
      <pc:sldChg chg="del">
        <pc:chgData name="Caitlin Chalk" userId="S::matcc@leeds.ac.uk::1afc1225-60e0-4464-9605-ad42c44cda24" providerId="AD" clId="Web-{520BCD70-96D2-E04F-BE35-2A877FB03806}" dt="2020-03-02T11:18:50.656" v="61"/>
        <pc:sldMkLst>
          <pc:docMk/>
          <pc:sldMk cId="561933611" sldId="337"/>
        </pc:sldMkLst>
      </pc:sldChg>
      <pc:sldChg chg="modSp">
        <pc:chgData name="Caitlin Chalk" userId="S::matcc@leeds.ac.uk::1afc1225-60e0-4464-9605-ad42c44cda24" providerId="AD" clId="Web-{520BCD70-96D2-E04F-BE35-2A877FB03806}" dt="2020-03-02T11:03:34.990" v="6" actId="20577"/>
        <pc:sldMkLst>
          <pc:docMk/>
          <pc:sldMk cId="3469024108" sldId="340"/>
        </pc:sldMkLst>
        <pc:spChg chg="mod">
          <ac:chgData name="Caitlin Chalk" userId="S::matcc@leeds.ac.uk::1afc1225-60e0-4464-9605-ad42c44cda24" providerId="AD" clId="Web-{520BCD70-96D2-E04F-BE35-2A877FB03806}" dt="2020-03-02T11:03:34.990" v="6" actId="20577"/>
          <ac:spMkLst>
            <pc:docMk/>
            <pc:sldMk cId="3469024108" sldId="340"/>
            <ac:spMk id="3" creationId="{00000000-0000-0000-0000-000000000000}"/>
          </ac:spMkLst>
        </pc:spChg>
      </pc:sldChg>
      <pc:sldChg chg="addSp delSp modSp add replId">
        <pc:chgData name="Caitlin Chalk" userId="S::matcc@leeds.ac.uk::1afc1225-60e0-4464-9605-ad42c44cda24" providerId="AD" clId="Web-{520BCD70-96D2-E04F-BE35-2A877FB03806}" dt="2020-03-02T11:18:27.625" v="60" actId="1076"/>
        <pc:sldMkLst>
          <pc:docMk/>
          <pc:sldMk cId="535638483" sldId="346"/>
        </pc:sldMkLst>
        <pc:spChg chg="mod">
          <ac:chgData name="Caitlin Chalk" userId="S::matcc@leeds.ac.uk::1afc1225-60e0-4464-9605-ad42c44cda24" providerId="AD" clId="Web-{520BCD70-96D2-E04F-BE35-2A877FB03806}" dt="2020-03-02T11:18:27.625" v="58" actId="1076"/>
          <ac:spMkLst>
            <pc:docMk/>
            <pc:sldMk cId="535638483" sldId="346"/>
            <ac:spMk id="3" creationId="{DF2E133F-04ED-4FEC-89B9-C0CAD6FF7F24}"/>
          </ac:spMkLst>
        </pc:spChg>
        <pc:spChg chg="mod">
          <ac:chgData name="Caitlin Chalk" userId="S::matcc@leeds.ac.uk::1afc1225-60e0-4464-9605-ad42c44cda24" providerId="AD" clId="Web-{520BCD70-96D2-E04F-BE35-2A877FB03806}" dt="2020-03-02T11:18:27.625" v="59" actId="1076"/>
          <ac:spMkLst>
            <pc:docMk/>
            <pc:sldMk cId="535638483" sldId="346"/>
            <ac:spMk id="6" creationId="{222E52F3-02FE-4EEA-8CB3-124BF0F5E5AD}"/>
          </ac:spMkLst>
        </pc:spChg>
        <pc:spChg chg="mod">
          <ac:chgData name="Caitlin Chalk" userId="S::matcc@leeds.ac.uk::1afc1225-60e0-4464-9605-ad42c44cda24" providerId="AD" clId="Web-{520BCD70-96D2-E04F-BE35-2A877FB03806}" dt="2020-03-02T11:17:53.078" v="51" actId="1076"/>
          <ac:spMkLst>
            <pc:docMk/>
            <pc:sldMk cId="535638483" sldId="346"/>
            <ac:spMk id="7" creationId="{00000000-0000-0000-0000-000000000000}"/>
          </ac:spMkLst>
        </pc:spChg>
        <pc:spChg chg="mod">
          <ac:chgData name="Caitlin Chalk" userId="S::matcc@leeds.ac.uk::1afc1225-60e0-4464-9605-ad42c44cda24" providerId="AD" clId="Web-{520BCD70-96D2-E04F-BE35-2A877FB03806}" dt="2020-03-02T11:18:19.281" v="57" actId="1076"/>
          <ac:spMkLst>
            <pc:docMk/>
            <pc:sldMk cId="535638483" sldId="346"/>
            <ac:spMk id="9" creationId="{62737B09-04E5-4F6D-9404-E29FAC81E58D}"/>
          </ac:spMkLst>
        </pc:spChg>
        <pc:picChg chg="mod modCrop">
          <ac:chgData name="Caitlin Chalk" userId="S::matcc@leeds.ac.uk::1afc1225-60e0-4464-9605-ad42c44cda24" providerId="AD" clId="Web-{520BCD70-96D2-E04F-BE35-2A877FB03806}" dt="2020-03-02T11:18:19.281" v="56" actId="1076"/>
          <ac:picMkLst>
            <pc:docMk/>
            <pc:sldMk cId="535638483" sldId="346"/>
            <ac:picMk id="4" creationId="{00000000-0000-0000-0000-000000000000}"/>
          </ac:picMkLst>
        </pc:picChg>
        <pc:picChg chg="add del mod modCrop">
          <ac:chgData name="Caitlin Chalk" userId="S::matcc@leeds.ac.uk::1afc1225-60e0-4464-9605-ad42c44cda24" providerId="AD" clId="Web-{520BCD70-96D2-E04F-BE35-2A877FB03806}" dt="2020-03-02T11:13:39.611" v="26"/>
          <ac:picMkLst>
            <pc:docMk/>
            <pc:sldMk cId="535638483" sldId="346"/>
            <ac:picMk id="8" creationId="{07A3E6C5-9057-4C7F-873F-5585B9D51D42}"/>
          </ac:picMkLst>
        </pc:picChg>
        <pc:picChg chg="add del mod">
          <ac:chgData name="Caitlin Chalk" userId="S::matcc@leeds.ac.uk::1afc1225-60e0-4464-9605-ad42c44cda24" providerId="AD" clId="Web-{520BCD70-96D2-E04F-BE35-2A877FB03806}" dt="2020-03-02T11:14:02.455" v="28"/>
          <ac:picMkLst>
            <pc:docMk/>
            <pc:sldMk cId="535638483" sldId="346"/>
            <ac:picMk id="11" creationId="{C22F927B-1221-4DB1-A635-76F5C15B2DE5}"/>
          </ac:picMkLst>
        </pc:picChg>
        <pc:picChg chg="add del mod">
          <ac:chgData name="Caitlin Chalk" userId="S::matcc@leeds.ac.uk::1afc1225-60e0-4464-9605-ad42c44cda24" providerId="AD" clId="Web-{520BCD70-96D2-E04F-BE35-2A877FB03806}" dt="2020-03-02T11:17:03.946" v="41"/>
          <ac:picMkLst>
            <pc:docMk/>
            <pc:sldMk cId="535638483" sldId="346"/>
            <ac:picMk id="13" creationId="{74B87291-3EDA-499E-82E0-8924473DB4D9}"/>
          </ac:picMkLst>
        </pc:picChg>
        <pc:picChg chg="add mod">
          <ac:chgData name="Caitlin Chalk" userId="S::matcc@leeds.ac.uk::1afc1225-60e0-4464-9605-ad42c44cda24" providerId="AD" clId="Web-{520BCD70-96D2-E04F-BE35-2A877FB03806}" dt="2020-03-02T11:18:06.203" v="53" actId="1076"/>
          <ac:picMkLst>
            <pc:docMk/>
            <pc:sldMk cId="535638483" sldId="346"/>
            <ac:picMk id="15" creationId="{3330147D-FC0E-47EB-A4E5-3F3101E6FE56}"/>
          </ac:picMkLst>
        </pc:picChg>
        <pc:cxnChg chg="mod">
          <ac:chgData name="Caitlin Chalk" userId="S::matcc@leeds.ac.uk::1afc1225-60e0-4464-9605-ad42c44cda24" providerId="AD" clId="Web-{520BCD70-96D2-E04F-BE35-2A877FB03806}" dt="2020-03-02T11:18:27.625" v="60" actId="1076"/>
          <ac:cxnSpMkLst>
            <pc:docMk/>
            <pc:sldMk cId="535638483" sldId="346"/>
            <ac:cxnSpMk id="5" creationId="{55070CAF-0B74-483E-9560-7F5AE7612592}"/>
          </ac:cxnSpMkLst>
        </pc:cxnChg>
      </pc:sldChg>
      <pc:sldChg chg="addSp delSp modSp add ord replId">
        <pc:chgData name="Caitlin Chalk" userId="S::matcc@leeds.ac.uk::1afc1225-60e0-4464-9605-ad42c44cda24" providerId="AD" clId="Web-{520BCD70-96D2-E04F-BE35-2A877FB03806}" dt="2020-03-02T11:22:20.124" v="86" actId="14100"/>
        <pc:sldMkLst>
          <pc:docMk/>
          <pc:sldMk cId="2954850080" sldId="347"/>
        </pc:sldMkLst>
        <pc:spChg chg="mod">
          <ac:chgData name="Caitlin Chalk" userId="S::matcc@leeds.ac.uk::1afc1225-60e0-4464-9605-ad42c44cda24" providerId="AD" clId="Web-{520BCD70-96D2-E04F-BE35-2A877FB03806}" dt="2020-03-02T11:19:23.703" v="68" actId="20577"/>
          <ac:spMkLst>
            <pc:docMk/>
            <pc:sldMk cId="2954850080" sldId="347"/>
            <ac:spMk id="2" creationId="{00000000-0000-0000-0000-000000000000}"/>
          </ac:spMkLst>
        </pc:spChg>
        <pc:spChg chg="mod">
          <ac:chgData name="Caitlin Chalk" userId="S::matcc@leeds.ac.uk::1afc1225-60e0-4464-9605-ad42c44cda24" providerId="AD" clId="Web-{520BCD70-96D2-E04F-BE35-2A877FB03806}" dt="2020-03-02T11:22:07.686" v="85" actId="1076"/>
          <ac:spMkLst>
            <pc:docMk/>
            <pc:sldMk cId="2954850080" sldId="347"/>
            <ac:spMk id="7" creationId="{00000000-0000-0000-0000-000000000000}"/>
          </ac:spMkLst>
        </pc:spChg>
        <pc:spChg chg="del">
          <ac:chgData name="Caitlin Chalk" userId="S::matcc@leeds.ac.uk::1afc1225-60e0-4464-9605-ad42c44cda24" providerId="AD" clId="Web-{520BCD70-96D2-E04F-BE35-2A877FB03806}" dt="2020-03-02T11:19:33.781" v="72"/>
          <ac:spMkLst>
            <pc:docMk/>
            <pc:sldMk cId="2954850080" sldId="347"/>
            <ac:spMk id="9" creationId="{62737B09-04E5-4F6D-9404-E29FAC81E58D}"/>
          </ac:spMkLst>
        </pc:spChg>
        <pc:picChg chg="del">
          <ac:chgData name="Caitlin Chalk" userId="S::matcc@leeds.ac.uk::1afc1225-60e0-4464-9605-ad42c44cda24" providerId="AD" clId="Web-{520BCD70-96D2-E04F-BE35-2A877FB03806}" dt="2020-03-02T11:19:31.531" v="71"/>
          <ac:picMkLst>
            <pc:docMk/>
            <pc:sldMk cId="2954850080" sldId="347"/>
            <ac:picMk id="4" creationId="{00000000-0000-0000-0000-000000000000}"/>
          </ac:picMkLst>
        </pc:picChg>
        <pc:picChg chg="add del mod">
          <ac:chgData name="Caitlin Chalk" userId="S::matcc@leeds.ac.uk::1afc1225-60e0-4464-9605-ad42c44cda24" providerId="AD" clId="Web-{520BCD70-96D2-E04F-BE35-2A877FB03806}" dt="2020-03-02T11:19:52.968" v="81"/>
          <ac:picMkLst>
            <pc:docMk/>
            <pc:sldMk cId="2954850080" sldId="347"/>
            <ac:picMk id="8" creationId="{66571E5B-9AFB-4BBD-A9B5-6882B40BE843}"/>
          </ac:picMkLst>
        </pc:picChg>
        <pc:picChg chg="add mod">
          <ac:chgData name="Caitlin Chalk" userId="S::matcc@leeds.ac.uk::1afc1225-60e0-4464-9605-ad42c44cda24" providerId="AD" clId="Web-{520BCD70-96D2-E04F-BE35-2A877FB03806}" dt="2020-03-02T11:22:20.124" v="86" actId="14100"/>
          <ac:picMkLst>
            <pc:docMk/>
            <pc:sldMk cId="2954850080" sldId="347"/>
            <ac:picMk id="11" creationId="{B227435E-0CAD-4C4D-9B73-37B3114AE661}"/>
          </ac:picMkLst>
        </pc:picChg>
        <pc:picChg chg="del">
          <ac:chgData name="Caitlin Chalk" userId="S::matcc@leeds.ac.uk::1afc1225-60e0-4464-9605-ad42c44cda24" providerId="AD" clId="Web-{520BCD70-96D2-E04F-BE35-2A877FB03806}" dt="2020-03-02T11:19:43.109" v="79"/>
          <ac:picMkLst>
            <pc:docMk/>
            <pc:sldMk cId="2954850080" sldId="347"/>
            <ac:picMk id="15" creationId="{3330147D-FC0E-47EB-A4E5-3F3101E6FE56}"/>
          </ac:picMkLst>
        </pc:picChg>
      </pc:sldChg>
    </pc:docChg>
  </pc:docChgLst>
  <pc:docChgLst>
    <pc:chgData name="Whitehead, Sam" userId="S::whitehead.s_pg.com#ext#@leeds365.onmicrosoft.com::8ddebb73-3bd9-4da3-b579-63b3d550cba4" providerId="AD" clId="Web-{8A912CE0-1703-4009-8E85-90B33989598F}"/>
    <pc:docChg chg="modSld">
      <pc:chgData name="Whitehead, Sam" userId="S::whitehead.s_pg.com#ext#@leeds365.onmicrosoft.com::8ddebb73-3bd9-4da3-b579-63b3d550cba4" providerId="AD" clId="Web-{8A912CE0-1703-4009-8E85-90B33989598F}" dt="2020-02-26T13:18:03.167" v="0" actId="1076"/>
      <pc:docMkLst>
        <pc:docMk/>
      </pc:docMkLst>
      <pc:sldChg chg="modSp">
        <pc:chgData name="Whitehead, Sam" userId="S::whitehead.s_pg.com#ext#@leeds365.onmicrosoft.com::8ddebb73-3bd9-4da3-b579-63b3d550cba4" providerId="AD" clId="Web-{8A912CE0-1703-4009-8E85-90B33989598F}" dt="2020-02-26T13:18:03.167" v="0" actId="1076"/>
        <pc:sldMkLst>
          <pc:docMk/>
          <pc:sldMk cId="4125112239" sldId="321"/>
        </pc:sldMkLst>
        <pc:spChg chg="mod">
          <ac:chgData name="Whitehead, Sam" userId="S::whitehead.s_pg.com#ext#@leeds365.onmicrosoft.com::8ddebb73-3bd9-4da3-b579-63b3d550cba4" providerId="AD" clId="Web-{8A912CE0-1703-4009-8E85-90B33989598F}" dt="2020-02-26T13:18:03.167" v="0" actId="1076"/>
          <ac:spMkLst>
            <pc:docMk/>
            <pc:sldMk cId="4125112239" sldId="321"/>
            <ac:spMk id="10" creationId="{00000000-0000-0000-0000-000000000000}"/>
          </ac:spMkLst>
        </pc:spChg>
      </pc:sldChg>
    </pc:docChg>
  </pc:docChgLst>
  <pc:docChgLst>
    <pc:chgData name="Caitlin Chalk" userId="S::matcc@leeds.ac.uk::1afc1225-60e0-4464-9605-ad42c44cda24" providerId="AD" clId="Web-{E5D19EFC-4E62-808A-4B5D-592F48C69CE7}"/>
    <pc:docChg chg="addSld delSld modSld sldOrd">
      <pc:chgData name="Caitlin Chalk" userId="S::matcc@leeds.ac.uk::1afc1225-60e0-4464-9605-ad42c44cda24" providerId="AD" clId="Web-{E5D19EFC-4E62-808A-4B5D-592F48C69CE7}" dt="2020-02-26T15:44:44.108" v="3086" actId="20577"/>
      <pc:docMkLst>
        <pc:docMk/>
      </pc:docMkLst>
      <pc:sldChg chg="modSp">
        <pc:chgData name="Caitlin Chalk" userId="S::matcc@leeds.ac.uk::1afc1225-60e0-4464-9605-ad42c44cda24" providerId="AD" clId="Web-{E5D19EFC-4E62-808A-4B5D-592F48C69CE7}" dt="2020-02-26T14:29:12.595" v="18" actId="1076"/>
        <pc:sldMkLst>
          <pc:docMk/>
          <pc:sldMk cId="3310930570" sldId="317"/>
        </pc:sldMkLst>
        <pc:spChg chg="mod">
          <ac:chgData name="Caitlin Chalk" userId="S::matcc@leeds.ac.uk::1afc1225-60e0-4464-9605-ad42c44cda24" providerId="AD" clId="Web-{E5D19EFC-4E62-808A-4B5D-592F48C69CE7}" dt="2020-02-26T14:28:53.767" v="16" actId="1076"/>
          <ac:spMkLst>
            <pc:docMk/>
            <pc:sldMk cId="3310930570" sldId="317"/>
            <ac:spMk id="4" creationId="{00000000-0000-0000-0000-000000000000}"/>
          </ac:spMkLst>
        </pc:spChg>
        <pc:spChg chg="mod">
          <ac:chgData name="Caitlin Chalk" userId="S::matcc@leeds.ac.uk::1afc1225-60e0-4464-9605-ad42c44cda24" providerId="AD" clId="Web-{E5D19EFC-4E62-808A-4B5D-592F48C69CE7}" dt="2020-02-26T14:29:12.595" v="18" actId="1076"/>
          <ac:spMkLst>
            <pc:docMk/>
            <pc:sldMk cId="3310930570" sldId="317"/>
            <ac:spMk id="5" creationId="{00000000-0000-0000-0000-000000000000}"/>
          </ac:spMkLst>
        </pc:spChg>
      </pc:sldChg>
      <pc:sldChg chg="del">
        <pc:chgData name="Caitlin Chalk" userId="S::matcc@leeds.ac.uk::1afc1225-60e0-4464-9605-ad42c44cda24" providerId="AD" clId="Web-{E5D19EFC-4E62-808A-4B5D-592F48C69CE7}" dt="2020-02-26T14:29:43.300" v="20"/>
        <pc:sldMkLst>
          <pc:docMk/>
          <pc:sldMk cId="4017867980" sldId="320"/>
        </pc:sldMkLst>
      </pc:sldChg>
      <pc:sldChg chg="ord">
        <pc:chgData name="Caitlin Chalk" userId="S::matcc@leeds.ac.uk::1afc1225-60e0-4464-9605-ad42c44cda24" providerId="AD" clId="Web-{E5D19EFC-4E62-808A-4B5D-592F48C69CE7}" dt="2020-02-26T14:29:34.251" v="19"/>
        <pc:sldMkLst>
          <pc:docMk/>
          <pc:sldMk cId="4125112239" sldId="321"/>
        </pc:sldMkLst>
      </pc:sldChg>
      <pc:sldChg chg="modSp">
        <pc:chgData name="Caitlin Chalk" userId="S::matcc@leeds.ac.uk::1afc1225-60e0-4464-9605-ad42c44cda24" providerId="AD" clId="Web-{E5D19EFC-4E62-808A-4B5D-592F48C69CE7}" dt="2020-02-26T15:06:39.297" v="1474" actId="20577"/>
        <pc:sldMkLst>
          <pc:docMk/>
          <pc:sldMk cId="3710884389" sldId="323"/>
        </pc:sldMkLst>
        <pc:spChg chg="mod">
          <ac:chgData name="Caitlin Chalk" userId="S::matcc@leeds.ac.uk::1afc1225-60e0-4464-9605-ad42c44cda24" providerId="AD" clId="Web-{E5D19EFC-4E62-808A-4B5D-592F48C69CE7}" dt="2020-02-26T15:06:39.297" v="1474" actId="20577"/>
          <ac:spMkLst>
            <pc:docMk/>
            <pc:sldMk cId="3710884389" sldId="323"/>
            <ac:spMk id="3" creationId="{00000000-0000-0000-0000-000000000000}"/>
          </ac:spMkLst>
        </pc:spChg>
      </pc:sldChg>
      <pc:sldChg chg="del">
        <pc:chgData name="Caitlin Chalk" userId="S::matcc@leeds.ac.uk::1afc1225-60e0-4464-9605-ad42c44cda24" providerId="AD" clId="Web-{E5D19EFC-4E62-808A-4B5D-592F48C69CE7}" dt="2020-02-26T15:10:09.953" v="1511"/>
        <pc:sldMkLst>
          <pc:docMk/>
          <pc:sldMk cId="4235702776" sldId="324"/>
        </pc:sldMkLst>
      </pc:sldChg>
      <pc:sldChg chg="del">
        <pc:chgData name="Caitlin Chalk" userId="S::matcc@leeds.ac.uk::1afc1225-60e0-4464-9605-ad42c44cda24" providerId="AD" clId="Web-{E5D19EFC-4E62-808A-4B5D-592F48C69CE7}" dt="2020-02-26T14:29:57.533" v="22"/>
        <pc:sldMkLst>
          <pc:docMk/>
          <pc:sldMk cId="934196527" sldId="327"/>
        </pc:sldMkLst>
      </pc:sldChg>
      <pc:sldChg chg="del">
        <pc:chgData name="Caitlin Chalk" userId="S::matcc@leeds.ac.uk::1afc1225-60e0-4464-9605-ad42c44cda24" providerId="AD" clId="Web-{E5D19EFC-4E62-808A-4B5D-592F48C69CE7}" dt="2020-02-26T14:29:51.845" v="21"/>
        <pc:sldMkLst>
          <pc:docMk/>
          <pc:sldMk cId="4040169111" sldId="328"/>
        </pc:sldMkLst>
      </pc:sldChg>
      <pc:sldChg chg="addSp modSp">
        <pc:chgData name="Caitlin Chalk" userId="S::matcc@leeds.ac.uk::1afc1225-60e0-4464-9605-ad42c44cda24" providerId="AD" clId="Web-{E5D19EFC-4E62-808A-4B5D-592F48C69CE7}" dt="2020-02-26T15:30:24.389" v="2386"/>
        <pc:sldMkLst>
          <pc:docMk/>
          <pc:sldMk cId="2321835499" sldId="329"/>
        </pc:sldMkLst>
        <pc:spChg chg="add mod">
          <ac:chgData name="Caitlin Chalk" userId="S::matcc@leeds.ac.uk::1afc1225-60e0-4464-9605-ad42c44cda24" providerId="AD" clId="Web-{E5D19EFC-4E62-808A-4B5D-592F48C69CE7}" dt="2020-02-26T15:29:25.952" v="2373" actId="20577"/>
          <ac:spMkLst>
            <pc:docMk/>
            <pc:sldMk cId="2321835499" sldId="329"/>
            <ac:spMk id="5" creationId="{05221D72-2B21-45DE-AE0D-C8F364612C51}"/>
          </ac:spMkLst>
        </pc:spChg>
        <pc:spChg chg="add mod">
          <ac:chgData name="Caitlin Chalk" userId="S::matcc@leeds.ac.uk::1afc1225-60e0-4464-9605-ad42c44cda24" providerId="AD" clId="Web-{E5D19EFC-4E62-808A-4B5D-592F48C69CE7}" dt="2020-02-26T15:29:32.874" v="2376" actId="1076"/>
          <ac:spMkLst>
            <pc:docMk/>
            <pc:sldMk cId="2321835499" sldId="329"/>
            <ac:spMk id="7" creationId="{5349392B-7CC2-4D04-9FA1-E2B35D23429E}"/>
          </ac:spMkLst>
        </pc:spChg>
        <pc:cxnChg chg="add mod">
          <ac:chgData name="Caitlin Chalk" userId="S::matcc@leeds.ac.uk::1afc1225-60e0-4464-9605-ad42c44cda24" providerId="AD" clId="Web-{E5D19EFC-4E62-808A-4B5D-592F48C69CE7}" dt="2020-02-26T15:30:24.389" v="2386"/>
          <ac:cxnSpMkLst>
            <pc:docMk/>
            <pc:sldMk cId="2321835499" sldId="329"/>
            <ac:cxnSpMk id="8" creationId="{E3530836-5195-4533-8397-2F889576FFFE}"/>
          </ac:cxnSpMkLst>
        </pc:cxnChg>
      </pc:sldChg>
      <pc:sldChg chg="del">
        <pc:chgData name="Caitlin Chalk" userId="S::matcc@leeds.ac.uk::1afc1225-60e0-4464-9605-ad42c44cda24" providerId="AD" clId="Web-{E5D19EFC-4E62-808A-4B5D-592F48C69CE7}" dt="2020-02-26T14:30:14.001" v="25"/>
        <pc:sldMkLst>
          <pc:docMk/>
          <pc:sldMk cId="3997913540" sldId="330"/>
        </pc:sldMkLst>
      </pc:sldChg>
      <pc:sldChg chg="del">
        <pc:chgData name="Caitlin Chalk" userId="S::matcc@leeds.ac.uk::1afc1225-60e0-4464-9605-ad42c44cda24" providerId="AD" clId="Web-{E5D19EFC-4E62-808A-4B5D-592F48C69CE7}" dt="2020-02-26T14:30:03.111" v="23"/>
        <pc:sldMkLst>
          <pc:docMk/>
          <pc:sldMk cId="2641782583" sldId="331"/>
        </pc:sldMkLst>
      </pc:sldChg>
      <pc:sldChg chg="del">
        <pc:chgData name="Caitlin Chalk" userId="S::matcc@leeds.ac.uk::1afc1225-60e0-4464-9605-ad42c44cda24" providerId="AD" clId="Web-{E5D19EFC-4E62-808A-4B5D-592F48C69CE7}" dt="2020-02-26T14:30:09.564" v="24"/>
        <pc:sldMkLst>
          <pc:docMk/>
          <pc:sldMk cId="2974376233" sldId="332"/>
        </pc:sldMkLst>
      </pc:sldChg>
      <pc:sldChg chg="addSp delSp modSp">
        <pc:chgData name="Caitlin Chalk" userId="S::matcc@leeds.ac.uk::1afc1225-60e0-4464-9605-ad42c44cda24" providerId="AD" clId="Web-{E5D19EFC-4E62-808A-4B5D-592F48C69CE7}" dt="2020-02-26T15:09:41.656" v="1510" actId="1076"/>
        <pc:sldMkLst>
          <pc:docMk/>
          <pc:sldMk cId="135880920" sldId="333"/>
        </pc:sldMkLst>
        <pc:spChg chg="add del mod">
          <ac:chgData name="Caitlin Chalk" userId="S::matcc@leeds.ac.uk::1afc1225-60e0-4464-9605-ad42c44cda24" providerId="AD" clId="Web-{E5D19EFC-4E62-808A-4B5D-592F48C69CE7}" dt="2020-02-26T15:07:16.015" v="1484"/>
          <ac:spMkLst>
            <pc:docMk/>
            <pc:sldMk cId="135880920" sldId="333"/>
            <ac:spMk id="5" creationId="{4CAAB4BF-DBE2-4AC2-8FE0-6DAC68768835}"/>
          </ac:spMkLst>
        </pc:spChg>
        <pc:spChg chg="add del">
          <ac:chgData name="Caitlin Chalk" userId="S::matcc@leeds.ac.uk::1afc1225-60e0-4464-9605-ad42c44cda24" providerId="AD" clId="Web-{E5D19EFC-4E62-808A-4B5D-592F48C69CE7}" dt="2020-02-26T15:07:12.953" v="1481"/>
          <ac:spMkLst>
            <pc:docMk/>
            <pc:sldMk cId="135880920" sldId="333"/>
            <ac:spMk id="8" creationId="{2AA10F0A-B30F-4514-947F-2B534F5AAE0C}"/>
          </ac:spMkLst>
        </pc:spChg>
        <pc:spChg chg="add mod">
          <ac:chgData name="Caitlin Chalk" userId="S::matcc@leeds.ac.uk::1afc1225-60e0-4464-9605-ad42c44cda24" providerId="AD" clId="Web-{E5D19EFC-4E62-808A-4B5D-592F48C69CE7}" dt="2020-02-26T15:09:41.656" v="1510" actId="1076"/>
          <ac:spMkLst>
            <pc:docMk/>
            <pc:sldMk cId="135880920" sldId="333"/>
            <ac:spMk id="9" creationId="{3EF6B77C-EAAB-42EB-BDAB-1B0AEC085478}"/>
          </ac:spMkLst>
        </pc:spChg>
      </pc:sldChg>
      <pc:sldChg chg="del">
        <pc:chgData name="Caitlin Chalk" userId="S::matcc@leeds.ac.uk::1afc1225-60e0-4464-9605-ad42c44cda24" providerId="AD" clId="Web-{E5D19EFC-4E62-808A-4B5D-592F48C69CE7}" dt="2020-02-26T14:30:16.767" v="26"/>
        <pc:sldMkLst>
          <pc:docMk/>
          <pc:sldMk cId="3828356800" sldId="334"/>
        </pc:sldMkLst>
      </pc:sldChg>
      <pc:sldChg chg="del">
        <pc:chgData name="Caitlin Chalk" userId="S::matcc@leeds.ac.uk::1afc1225-60e0-4464-9605-ad42c44cda24" providerId="AD" clId="Web-{E5D19EFC-4E62-808A-4B5D-592F48C69CE7}" dt="2020-02-26T15:31:01.436" v="2390"/>
        <pc:sldMkLst>
          <pc:docMk/>
          <pc:sldMk cId="581137152" sldId="336"/>
        </pc:sldMkLst>
      </pc:sldChg>
      <pc:sldChg chg="addSp modSp">
        <pc:chgData name="Caitlin Chalk" userId="S::matcc@leeds.ac.uk::1afc1225-60e0-4464-9605-ad42c44cda24" providerId="AD" clId="Web-{E5D19EFC-4E62-808A-4B5D-592F48C69CE7}" dt="2020-02-26T15:38:34.764" v="2415"/>
        <pc:sldMkLst>
          <pc:docMk/>
          <pc:sldMk cId="561933611" sldId="337"/>
        </pc:sldMkLst>
        <pc:spChg chg="add mod">
          <ac:chgData name="Caitlin Chalk" userId="S::matcc@leeds.ac.uk::1afc1225-60e0-4464-9605-ad42c44cda24" providerId="AD" clId="Web-{E5D19EFC-4E62-808A-4B5D-592F48C69CE7}" dt="2020-02-26T15:28:02.421" v="2339" actId="20577"/>
          <ac:spMkLst>
            <pc:docMk/>
            <pc:sldMk cId="561933611" sldId="337"/>
            <ac:spMk id="3" creationId="{DF2E133F-04ED-4FEC-89B9-C0CAD6FF7F24}"/>
          </ac:spMkLst>
        </pc:spChg>
        <pc:spChg chg="add mod">
          <ac:chgData name="Caitlin Chalk" userId="S::matcc@leeds.ac.uk::1afc1225-60e0-4464-9605-ad42c44cda24" providerId="AD" clId="Web-{E5D19EFC-4E62-808A-4B5D-592F48C69CE7}" dt="2020-02-26T15:28:23.249" v="2347"/>
          <ac:spMkLst>
            <pc:docMk/>
            <pc:sldMk cId="561933611" sldId="337"/>
            <ac:spMk id="6" creationId="{222E52F3-02FE-4EEA-8CB3-124BF0F5E5AD}"/>
          </ac:spMkLst>
        </pc:spChg>
        <pc:spChg chg="add mod">
          <ac:chgData name="Caitlin Chalk" userId="S::matcc@leeds.ac.uk::1afc1225-60e0-4464-9605-ad42c44cda24" providerId="AD" clId="Web-{E5D19EFC-4E62-808A-4B5D-592F48C69CE7}" dt="2020-02-26T15:38:34.764" v="2415"/>
          <ac:spMkLst>
            <pc:docMk/>
            <pc:sldMk cId="561933611" sldId="337"/>
            <ac:spMk id="9" creationId="{62737B09-04E5-4F6D-9404-E29FAC81E58D}"/>
          </ac:spMkLst>
        </pc:spChg>
        <pc:cxnChg chg="add mod">
          <ac:chgData name="Caitlin Chalk" userId="S::matcc@leeds.ac.uk::1afc1225-60e0-4464-9605-ad42c44cda24" providerId="AD" clId="Web-{E5D19EFC-4E62-808A-4B5D-592F48C69CE7}" dt="2020-02-26T15:30:46.358" v="2389" actId="1076"/>
          <ac:cxnSpMkLst>
            <pc:docMk/>
            <pc:sldMk cId="561933611" sldId="337"/>
            <ac:cxnSpMk id="5" creationId="{55070CAF-0B74-483E-9560-7F5AE7612592}"/>
          </ac:cxnSpMkLst>
        </pc:cxnChg>
      </pc:sldChg>
      <pc:sldChg chg="modSp">
        <pc:chgData name="Caitlin Chalk" userId="S::matcc@leeds.ac.uk::1afc1225-60e0-4464-9605-ad42c44cda24" providerId="AD" clId="Web-{E5D19EFC-4E62-808A-4B5D-592F48C69CE7}" dt="2020-02-26T15:44:42.373" v="3084" actId="20577"/>
        <pc:sldMkLst>
          <pc:docMk/>
          <pc:sldMk cId="4055777077" sldId="338"/>
        </pc:sldMkLst>
        <pc:spChg chg="mod">
          <ac:chgData name="Caitlin Chalk" userId="S::matcc@leeds.ac.uk::1afc1225-60e0-4464-9605-ad42c44cda24" providerId="AD" clId="Web-{E5D19EFC-4E62-808A-4B5D-592F48C69CE7}" dt="2020-02-26T15:44:42.373" v="3084" actId="20577"/>
          <ac:spMkLst>
            <pc:docMk/>
            <pc:sldMk cId="4055777077" sldId="338"/>
            <ac:spMk id="3" creationId="{2F78713C-82BD-4A59-B019-93B3FBFB269F}"/>
          </ac:spMkLst>
        </pc:spChg>
      </pc:sldChg>
      <pc:sldChg chg="modSp add replId">
        <pc:chgData name="Caitlin Chalk" userId="S::matcc@leeds.ac.uk::1afc1225-60e0-4464-9605-ad42c44cda24" providerId="AD" clId="Web-{E5D19EFC-4E62-808A-4B5D-592F48C69CE7}" dt="2020-02-26T14:59:33.844" v="1404" actId="1076"/>
        <pc:sldMkLst>
          <pc:docMk/>
          <pc:sldMk cId="2587120678" sldId="339"/>
        </pc:sldMkLst>
        <pc:spChg chg="mod">
          <ac:chgData name="Caitlin Chalk" userId="S::matcc@leeds.ac.uk::1afc1225-60e0-4464-9605-ad42c44cda24" providerId="AD" clId="Web-{E5D19EFC-4E62-808A-4B5D-592F48C69CE7}" dt="2020-02-26T14:59:33.844" v="1404" actId="1076"/>
          <ac:spMkLst>
            <pc:docMk/>
            <pc:sldMk cId="2587120678" sldId="339"/>
            <ac:spMk id="3" creationId="{00000000-0000-0000-0000-000000000000}"/>
          </ac:spMkLst>
        </pc:spChg>
      </pc:sldChg>
      <pc:sldChg chg="modSp add replId">
        <pc:chgData name="Caitlin Chalk" userId="S::matcc@leeds.ac.uk::1afc1225-60e0-4464-9605-ad42c44cda24" providerId="AD" clId="Web-{E5D19EFC-4E62-808A-4B5D-592F48C69CE7}" dt="2020-02-26T15:37:50.921" v="2393" actId="20577"/>
        <pc:sldMkLst>
          <pc:docMk/>
          <pc:sldMk cId="3469024108" sldId="340"/>
        </pc:sldMkLst>
        <pc:spChg chg="mod">
          <ac:chgData name="Caitlin Chalk" userId="S::matcc@leeds.ac.uk::1afc1225-60e0-4464-9605-ad42c44cda24" providerId="AD" clId="Web-{E5D19EFC-4E62-808A-4B5D-592F48C69CE7}" dt="2020-02-26T15:10:28.625" v="1515" actId="20577"/>
          <ac:spMkLst>
            <pc:docMk/>
            <pc:sldMk cId="3469024108" sldId="340"/>
            <ac:spMk id="2" creationId="{00000000-0000-0000-0000-000000000000}"/>
          </ac:spMkLst>
        </pc:spChg>
        <pc:spChg chg="mod">
          <ac:chgData name="Caitlin Chalk" userId="S::matcc@leeds.ac.uk::1afc1225-60e0-4464-9605-ad42c44cda24" providerId="AD" clId="Web-{E5D19EFC-4E62-808A-4B5D-592F48C69CE7}" dt="2020-02-26T15:37:50.921" v="2393" actId="20577"/>
          <ac:spMkLst>
            <pc:docMk/>
            <pc:sldMk cId="3469024108" sldId="340"/>
            <ac:spMk id="3" creationId="{00000000-0000-0000-0000-000000000000}"/>
          </ac:spMkLst>
        </pc:spChg>
      </pc:sldChg>
    </pc:docChg>
  </pc:docChgLst>
  <pc:docChgLst>
    <pc:chgData name="Caitlin Chalk" userId="S::matcc@leeds.ac.uk::1afc1225-60e0-4464-9605-ad42c44cda24" providerId="AD" clId="Web-{7860DA9A-EDDF-ED09-F17D-59E5FC153B24}"/>
    <pc:docChg chg="addSld modSld">
      <pc:chgData name="Caitlin Chalk" userId="S::matcc@leeds.ac.uk::1afc1225-60e0-4464-9605-ad42c44cda24" providerId="AD" clId="Web-{7860DA9A-EDDF-ED09-F17D-59E5FC153B24}" dt="2020-02-25T14:31:03.721" v="380" actId="20577"/>
      <pc:docMkLst>
        <pc:docMk/>
      </pc:docMkLst>
      <pc:sldChg chg="addSp modSp new">
        <pc:chgData name="Caitlin Chalk" userId="S::matcc@leeds.ac.uk::1afc1225-60e0-4464-9605-ad42c44cda24" providerId="AD" clId="Web-{7860DA9A-EDDF-ED09-F17D-59E5FC153B24}" dt="2020-02-25T14:31:03.721" v="379" actId="20577"/>
        <pc:sldMkLst>
          <pc:docMk/>
          <pc:sldMk cId="4055777077" sldId="338"/>
        </pc:sldMkLst>
        <pc:spChg chg="mod">
          <ac:chgData name="Caitlin Chalk" userId="S::matcc@leeds.ac.uk::1afc1225-60e0-4464-9605-ad42c44cda24" providerId="AD" clId="Web-{7860DA9A-EDDF-ED09-F17D-59E5FC153B24}" dt="2020-02-25T14:24:38.828" v="13" actId="20577"/>
          <ac:spMkLst>
            <pc:docMk/>
            <pc:sldMk cId="4055777077" sldId="338"/>
            <ac:spMk id="2" creationId="{05A958A3-2004-4F76-9206-1CF4FC2C63C6}"/>
          </ac:spMkLst>
        </pc:spChg>
        <pc:spChg chg="add mod">
          <ac:chgData name="Caitlin Chalk" userId="S::matcc@leeds.ac.uk::1afc1225-60e0-4464-9605-ad42c44cda24" providerId="AD" clId="Web-{7860DA9A-EDDF-ED09-F17D-59E5FC153B24}" dt="2020-02-25T14:31:03.721" v="379" actId="20577"/>
          <ac:spMkLst>
            <pc:docMk/>
            <pc:sldMk cId="4055777077" sldId="338"/>
            <ac:spMk id="3" creationId="{2F78713C-82BD-4A59-B019-93B3FBFB269F}"/>
          </ac:spMkLst>
        </pc:spChg>
      </pc:sldChg>
    </pc:docChg>
  </pc:docChgLst>
  <pc:docChgLst>
    <pc:chgData name="Caitlin Chalk" userId="S::matcc@leeds.ac.uk::1afc1225-60e0-4464-9605-ad42c44cda24" providerId="AD" clId="Web-{C00AD0A9-54F9-8DBE-9BC8-90BF08BD46B2}"/>
    <pc:docChg chg="modSld">
      <pc:chgData name="Caitlin Chalk" userId="S::matcc@leeds.ac.uk::1afc1225-60e0-4464-9605-ad42c44cda24" providerId="AD" clId="Web-{C00AD0A9-54F9-8DBE-9BC8-90BF08BD46B2}" dt="2020-02-27T09:47:35.394" v="794" actId="20577"/>
      <pc:docMkLst>
        <pc:docMk/>
      </pc:docMkLst>
      <pc:sldChg chg="modSp">
        <pc:chgData name="Caitlin Chalk" userId="S::matcc@leeds.ac.uk::1afc1225-60e0-4464-9605-ad42c44cda24" providerId="AD" clId="Web-{C00AD0A9-54F9-8DBE-9BC8-90BF08BD46B2}" dt="2020-02-27T08:58:12.694" v="141" actId="20577"/>
        <pc:sldMkLst>
          <pc:docMk/>
          <pc:sldMk cId="111271129" sldId="318"/>
        </pc:sldMkLst>
        <pc:spChg chg="mod">
          <ac:chgData name="Caitlin Chalk" userId="S::matcc@leeds.ac.uk::1afc1225-60e0-4464-9605-ad42c44cda24" providerId="AD" clId="Web-{C00AD0A9-54F9-8DBE-9BC8-90BF08BD46B2}" dt="2020-02-27T08:58:12.694" v="141" actId="20577"/>
          <ac:spMkLst>
            <pc:docMk/>
            <pc:sldMk cId="111271129" sldId="318"/>
            <ac:spMk id="3" creationId="{00000000-0000-0000-0000-000000000000}"/>
          </ac:spMkLst>
        </pc:spChg>
      </pc:sldChg>
      <pc:sldChg chg="modSp">
        <pc:chgData name="Caitlin Chalk" userId="S::matcc@leeds.ac.uk::1afc1225-60e0-4464-9605-ad42c44cda24" providerId="AD" clId="Web-{C00AD0A9-54F9-8DBE-9BC8-90BF08BD46B2}" dt="2020-02-27T09:26:06.520" v="330" actId="20577"/>
        <pc:sldMkLst>
          <pc:docMk/>
          <pc:sldMk cId="2321835499" sldId="329"/>
        </pc:sldMkLst>
        <pc:spChg chg="mod">
          <ac:chgData name="Caitlin Chalk" userId="S::matcc@leeds.ac.uk::1afc1225-60e0-4464-9605-ad42c44cda24" providerId="AD" clId="Web-{C00AD0A9-54F9-8DBE-9BC8-90BF08BD46B2}" dt="2020-02-27T09:26:06.520" v="330" actId="20577"/>
          <ac:spMkLst>
            <pc:docMk/>
            <pc:sldMk cId="2321835499" sldId="329"/>
            <ac:spMk id="2" creationId="{00000000-0000-0000-0000-000000000000}"/>
          </ac:spMkLst>
        </pc:spChg>
        <pc:spChg chg="mod">
          <ac:chgData name="Caitlin Chalk" userId="S::matcc@leeds.ac.uk::1afc1225-60e0-4464-9605-ad42c44cda24" providerId="AD" clId="Web-{C00AD0A9-54F9-8DBE-9BC8-90BF08BD46B2}" dt="2020-02-27T09:25:34.847" v="321"/>
          <ac:spMkLst>
            <pc:docMk/>
            <pc:sldMk cId="2321835499" sldId="329"/>
            <ac:spMk id="5" creationId="{05221D72-2B21-45DE-AE0D-C8F364612C51}"/>
          </ac:spMkLst>
        </pc:spChg>
        <pc:spChg chg="mod">
          <ac:chgData name="Caitlin Chalk" userId="S::matcc@leeds.ac.uk::1afc1225-60e0-4464-9605-ad42c44cda24" providerId="AD" clId="Web-{C00AD0A9-54F9-8DBE-9BC8-90BF08BD46B2}" dt="2020-02-27T09:25:44.581" v="323"/>
          <ac:spMkLst>
            <pc:docMk/>
            <pc:sldMk cId="2321835499" sldId="329"/>
            <ac:spMk id="7" creationId="{5349392B-7CC2-4D04-9FA1-E2B35D23429E}"/>
          </ac:spMkLst>
        </pc:spChg>
      </pc:sldChg>
      <pc:sldChg chg="modSp">
        <pc:chgData name="Caitlin Chalk" userId="S::matcc@leeds.ac.uk::1afc1225-60e0-4464-9605-ad42c44cda24" providerId="AD" clId="Web-{C00AD0A9-54F9-8DBE-9BC8-90BF08BD46B2}" dt="2020-02-27T09:23:31.108" v="319"/>
        <pc:sldMkLst>
          <pc:docMk/>
          <pc:sldMk cId="561933611" sldId="337"/>
        </pc:sldMkLst>
        <pc:spChg chg="mod">
          <ac:chgData name="Caitlin Chalk" userId="S::matcc@leeds.ac.uk::1afc1225-60e0-4464-9605-ad42c44cda24" providerId="AD" clId="Web-{C00AD0A9-54F9-8DBE-9BC8-90BF08BD46B2}" dt="2020-02-27T09:23:31.108" v="319"/>
          <ac:spMkLst>
            <pc:docMk/>
            <pc:sldMk cId="561933611" sldId="337"/>
            <ac:spMk id="3" creationId="{DF2E133F-04ED-4FEC-89B9-C0CAD6FF7F24}"/>
          </ac:spMkLst>
        </pc:spChg>
        <pc:spChg chg="mod">
          <ac:chgData name="Caitlin Chalk" userId="S::matcc@leeds.ac.uk::1afc1225-60e0-4464-9605-ad42c44cda24" providerId="AD" clId="Web-{C00AD0A9-54F9-8DBE-9BC8-90BF08BD46B2}" dt="2020-02-27T09:23:21.123" v="317"/>
          <ac:spMkLst>
            <pc:docMk/>
            <pc:sldMk cId="561933611" sldId="337"/>
            <ac:spMk id="6" creationId="{222E52F3-02FE-4EEA-8CB3-124BF0F5E5AD}"/>
          </ac:spMkLst>
        </pc:spChg>
      </pc:sldChg>
      <pc:sldChg chg="modSp">
        <pc:chgData name="Caitlin Chalk" userId="S::matcc@leeds.ac.uk::1afc1225-60e0-4464-9605-ad42c44cda24" providerId="AD" clId="Web-{C00AD0A9-54F9-8DBE-9BC8-90BF08BD46B2}" dt="2020-02-27T09:47:35.394" v="793" actId="20577"/>
        <pc:sldMkLst>
          <pc:docMk/>
          <pc:sldMk cId="4055777077" sldId="338"/>
        </pc:sldMkLst>
        <pc:spChg chg="mod">
          <ac:chgData name="Caitlin Chalk" userId="S::matcc@leeds.ac.uk::1afc1225-60e0-4464-9605-ad42c44cda24" providerId="AD" clId="Web-{C00AD0A9-54F9-8DBE-9BC8-90BF08BD46B2}" dt="2020-02-27T09:47:35.394" v="793" actId="20577"/>
          <ac:spMkLst>
            <pc:docMk/>
            <pc:sldMk cId="4055777077" sldId="338"/>
            <ac:spMk id="3" creationId="{2F78713C-82BD-4A59-B019-93B3FBFB269F}"/>
          </ac:spMkLst>
        </pc:spChg>
      </pc:sldChg>
      <pc:sldChg chg="modSp">
        <pc:chgData name="Caitlin Chalk" userId="S::matcc@leeds.ac.uk::1afc1225-60e0-4464-9605-ad42c44cda24" providerId="AD" clId="Web-{C00AD0A9-54F9-8DBE-9BC8-90BF08BD46B2}" dt="2020-02-27T09:17:16.126" v="315" actId="1076"/>
        <pc:sldMkLst>
          <pc:docMk/>
          <pc:sldMk cId="2587120678" sldId="339"/>
        </pc:sldMkLst>
        <pc:spChg chg="mod">
          <ac:chgData name="Caitlin Chalk" userId="S::matcc@leeds.ac.uk::1afc1225-60e0-4464-9605-ad42c44cda24" providerId="AD" clId="Web-{C00AD0A9-54F9-8DBE-9BC8-90BF08BD46B2}" dt="2020-02-27T09:17:16.126" v="315" actId="1076"/>
          <ac:spMkLst>
            <pc:docMk/>
            <pc:sldMk cId="2587120678" sldId="339"/>
            <ac:spMk id="3" creationId="{00000000-0000-0000-0000-000000000000}"/>
          </ac:spMkLst>
        </pc:spChg>
      </pc:sldChg>
      <pc:sldChg chg="modSp">
        <pc:chgData name="Caitlin Chalk" userId="S::matcc@leeds.ac.uk::1afc1225-60e0-4464-9605-ad42c44cda24" providerId="AD" clId="Web-{C00AD0A9-54F9-8DBE-9BC8-90BF08BD46B2}" dt="2020-02-27T09:35:36.447" v="423" actId="20577"/>
        <pc:sldMkLst>
          <pc:docMk/>
          <pc:sldMk cId="3469024108" sldId="340"/>
        </pc:sldMkLst>
        <pc:spChg chg="mod">
          <ac:chgData name="Caitlin Chalk" userId="S::matcc@leeds.ac.uk::1afc1225-60e0-4464-9605-ad42c44cda24" providerId="AD" clId="Web-{C00AD0A9-54F9-8DBE-9BC8-90BF08BD46B2}" dt="2020-02-27T09:35:36.447" v="423" actId="20577"/>
          <ac:spMkLst>
            <pc:docMk/>
            <pc:sldMk cId="3469024108" sldId="340"/>
            <ac:spMk id="3" creationId="{00000000-0000-0000-0000-000000000000}"/>
          </ac:spMkLst>
        </pc:spChg>
      </pc:sldChg>
    </pc:docChg>
  </pc:docChgLst>
  <pc:docChgLst>
    <pc:chgData name="Caitlin Chalk" userId="S::matcc@leeds.ac.uk::1afc1225-60e0-4464-9605-ad42c44cda24" providerId="AD" clId="Web-{3DEAF027-7F9E-AFE6-5F53-006A20F00B66}"/>
    <pc:docChg chg="addSld delSld modSld sldOrd">
      <pc:chgData name="Caitlin Chalk" userId="S::matcc@leeds.ac.uk::1afc1225-60e0-4464-9605-ad42c44cda24" providerId="AD" clId="Web-{3DEAF027-7F9E-AFE6-5F53-006A20F00B66}" dt="2020-02-27T15:44:04.434" v="417" actId="1076"/>
      <pc:docMkLst>
        <pc:docMk/>
      </pc:docMkLst>
      <pc:sldChg chg="del">
        <pc:chgData name="Caitlin Chalk" userId="S::matcc@leeds.ac.uk::1afc1225-60e0-4464-9605-ad42c44cda24" providerId="AD" clId="Web-{3DEAF027-7F9E-AFE6-5F53-006A20F00B66}" dt="2020-02-27T15:18:14.931" v="205"/>
        <pc:sldMkLst>
          <pc:docMk/>
          <pc:sldMk cId="501945099" sldId="269"/>
        </pc:sldMkLst>
      </pc:sldChg>
      <pc:sldChg chg="del">
        <pc:chgData name="Caitlin Chalk" userId="S::matcc@leeds.ac.uk::1afc1225-60e0-4464-9605-ad42c44cda24" providerId="AD" clId="Web-{3DEAF027-7F9E-AFE6-5F53-006A20F00B66}" dt="2020-02-27T15:18:39.401" v="206"/>
        <pc:sldMkLst>
          <pc:docMk/>
          <pc:sldMk cId="3607716062" sldId="275"/>
        </pc:sldMkLst>
      </pc:sldChg>
      <pc:sldChg chg="addSp delSp modSp mod setBg">
        <pc:chgData name="Caitlin Chalk" userId="S::matcc@leeds.ac.uk::1afc1225-60e0-4464-9605-ad42c44cda24" providerId="AD" clId="Web-{3DEAF027-7F9E-AFE6-5F53-006A20F00B66}" dt="2020-02-27T15:44:04.434" v="417" actId="1076"/>
        <pc:sldMkLst>
          <pc:docMk/>
          <pc:sldMk cId="4055777077" sldId="338"/>
        </pc:sldMkLst>
        <pc:spChg chg="mod">
          <ac:chgData name="Caitlin Chalk" userId="S::matcc@leeds.ac.uk::1afc1225-60e0-4464-9605-ad42c44cda24" providerId="AD" clId="Web-{3DEAF027-7F9E-AFE6-5F53-006A20F00B66}" dt="2020-02-27T15:36:25.265" v="351"/>
          <ac:spMkLst>
            <pc:docMk/>
            <pc:sldMk cId="4055777077" sldId="338"/>
            <ac:spMk id="2" creationId="{05A958A3-2004-4F76-9206-1CF4FC2C63C6}"/>
          </ac:spMkLst>
        </pc:spChg>
        <pc:spChg chg="mod ord">
          <ac:chgData name="Caitlin Chalk" userId="S::matcc@leeds.ac.uk::1afc1225-60e0-4464-9605-ad42c44cda24" providerId="AD" clId="Web-{3DEAF027-7F9E-AFE6-5F53-006A20F00B66}" dt="2020-02-27T15:37:07.939" v="366" actId="14100"/>
          <ac:spMkLst>
            <pc:docMk/>
            <pc:sldMk cId="4055777077" sldId="338"/>
            <ac:spMk id="3" creationId="{2F78713C-82BD-4A59-B019-93B3FBFB269F}"/>
          </ac:spMkLst>
        </pc:spChg>
        <pc:spChg chg="add del">
          <ac:chgData name="Caitlin Chalk" userId="S::matcc@leeds.ac.uk::1afc1225-60e0-4464-9605-ad42c44cda24" providerId="AD" clId="Web-{3DEAF027-7F9E-AFE6-5F53-006A20F00B66}" dt="2020-02-27T15:36:12.764" v="348"/>
          <ac:spMkLst>
            <pc:docMk/>
            <pc:sldMk cId="4055777077" sldId="338"/>
            <ac:spMk id="6" creationId="{73DE2CFE-42F2-48F0-8706-5264E012B10C}"/>
          </ac:spMkLst>
        </pc:spChg>
        <pc:spChg chg="add del">
          <ac:chgData name="Caitlin Chalk" userId="S::matcc@leeds.ac.uk::1afc1225-60e0-4464-9605-ad42c44cda24" providerId="AD" clId="Web-{3DEAF027-7F9E-AFE6-5F53-006A20F00B66}" dt="2020-02-27T15:36:25.265" v="350"/>
          <ac:spMkLst>
            <pc:docMk/>
            <pc:sldMk cId="4055777077" sldId="338"/>
            <ac:spMk id="7" creationId="{CEB41C5C-0F34-4DDA-9D7C-5E717F35F60C}"/>
          </ac:spMkLst>
        </pc:spChg>
        <pc:spChg chg="add">
          <ac:chgData name="Caitlin Chalk" userId="S::matcc@leeds.ac.uk::1afc1225-60e0-4464-9605-ad42c44cda24" providerId="AD" clId="Web-{3DEAF027-7F9E-AFE6-5F53-006A20F00B66}" dt="2020-02-27T15:36:25.265" v="351"/>
          <ac:spMkLst>
            <pc:docMk/>
            <pc:sldMk cId="4055777077" sldId="338"/>
            <ac:spMk id="8" creationId="{CEB41C5C-0F34-4DDA-9D7C-5E717F35F60C}"/>
          </ac:spMkLst>
        </pc:spChg>
        <pc:spChg chg="add del">
          <ac:chgData name="Caitlin Chalk" userId="S::matcc@leeds.ac.uk::1afc1225-60e0-4464-9605-ad42c44cda24" providerId="AD" clId="Web-{3DEAF027-7F9E-AFE6-5F53-006A20F00B66}" dt="2020-02-27T15:36:10.280" v="346"/>
          <ac:spMkLst>
            <pc:docMk/>
            <pc:sldMk cId="4055777077" sldId="338"/>
            <ac:spMk id="9" creationId="{B775CD93-9DF2-48CB-9F57-1BCA9A46C7FA}"/>
          </ac:spMkLst>
        </pc:spChg>
        <pc:spChg chg="add del">
          <ac:chgData name="Caitlin Chalk" userId="S::matcc@leeds.ac.uk::1afc1225-60e0-4464-9605-ad42c44cda24" providerId="AD" clId="Web-{3DEAF027-7F9E-AFE6-5F53-006A20F00B66}" dt="2020-02-27T15:36:10.280" v="346"/>
          <ac:spMkLst>
            <pc:docMk/>
            <pc:sldMk cId="4055777077" sldId="338"/>
            <ac:spMk id="11" creationId="{E186B68C-84BC-4A6E-99D1-EE87483C1349}"/>
          </ac:spMkLst>
        </pc:spChg>
        <pc:spChg chg="add del">
          <ac:chgData name="Caitlin Chalk" userId="S::matcc@leeds.ac.uk::1afc1225-60e0-4464-9605-ad42c44cda24" providerId="AD" clId="Web-{3DEAF027-7F9E-AFE6-5F53-006A20F00B66}" dt="2020-02-27T15:36:10.280" v="346"/>
          <ac:spMkLst>
            <pc:docMk/>
            <pc:sldMk cId="4055777077" sldId="338"/>
            <ac:spMk id="13" creationId="{6166C6D1-23AC-49C4-BA07-238E4E9F8CEB}"/>
          </ac:spMkLst>
        </pc:spChg>
        <pc:spChg chg="add del">
          <ac:chgData name="Caitlin Chalk" userId="S::matcc@leeds.ac.uk::1afc1225-60e0-4464-9605-ad42c44cda24" providerId="AD" clId="Web-{3DEAF027-7F9E-AFE6-5F53-006A20F00B66}" dt="2020-02-27T15:36:10.280" v="346"/>
          <ac:spMkLst>
            <pc:docMk/>
            <pc:sldMk cId="4055777077" sldId="338"/>
            <ac:spMk id="15" creationId="{33A87B69-D1B1-4DA7-B224-F220FC5235E6}"/>
          </ac:spMkLst>
        </pc:spChg>
        <pc:spChg chg="add mod">
          <ac:chgData name="Caitlin Chalk" userId="S::matcc@leeds.ac.uk::1afc1225-60e0-4464-9605-ad42c44cda24" providerId="AD" clId="Web-{3DEAF027-7F9E-AFE6-5F53-006A20F00B66}" dt="2020-02-27T15:43:53.277" v="416" actId="1076"/>
          <ac:spMkLst>
            <pc:docMk/>
            <pc:sldMk cId="4055777077" sldId="338"/>
            <ac:spMk id="16" creationId="{39922B07-4EE6-4200-AB50-F7AB17595306}"/>
          </ac:spMkLst>
        </pc:spChg>
        <pc:spChg chg="add del">
          <ac:chgData name="Caitlin Chalk" userId="S::matcc@leeds.ac.uk::1afc1225-60e0-4464-9605-ad42c44cda24" providerId="AD" clId="Web-{3DEAF027-7F9E-AFE6-5F53-006A20F00B66}" dt="2020-02-27T15:36:10.280" v="346"/>
          <ac:spMkLst>
            <pc:docMk/>
            <pc:sldMk cId="4055777077" sldId="338"/>
            <ac:spMk id="17" creationId="{1C091803-41C2-48E0-9228-5148460C7479}"/>
          </ac:spMkLst>
        </pc:spChg>
        <pc:picChg chg="add mod">
          <ac:chgData name="Caitlin Chalk" userId="S::matcc@leeds.ac.uk::1afc1225-60e0-4464-9605-ad42c44cda24" providerId="AD" clId="Web-{3DEAF027-7F9E-AFE6-5F53-006A20F00B66}" dt="2020-02-27T15:42:23.397" v="379" actId="1076"/>
          <ac:picMkLst>
            <pc:docMk/>
            <pc:sldMk cId="4055777077" sldId="338"/>
            <ac:picMk id="4" creationId="{60513E26-C9A1-4A97-BA54-8D9B2989F75B}"/>
          </ac:picMkLst>
        </pc:picChg>
        <pc:picChg chg="add mod">
          <ac:chgData name="Caitlin Chalk" userId="S::matcc@leeds.ac.uk::1afc1225-60e0-4464-9605-ad42c44cda24" providerId="AD" clId="Web-{3DEAF027-7F9E-AFE6-5F53-006A20F00B66}" dt="2020-02-27T15:44:04.434" v="417" actId="1076"/>
          <ac:picMkLst>
            <pc:docMk/>
            <pc:sldMk cId="4055777077" sldId="338"/>
            <ac:picMk id="12" creationId="{A178AE2C-D417-4162-918D-C2C6AC8AEA66}"/>
          </ac:picMkLst>
        </pc:picChg>
        <pc:cxnChg chg="add">
          <ac:chgData name="Caitlin Chalk" userId="S::matcc@leeds.ac.uk::1afc1225-60e0-4464-9605-ad42c44cda24" providerId="AD" clId="Web-{3DEAF027-7F9E-AFE6-5F53-006A20F00B66}" dt="2020-02-27T15:36:25.265" v="351"/>
          <ac:cxnSpMkLst>
            <pc:docMk/>
            <pc:sldMk cId="4055777077" sldId="338"/>
            <ac:cxnSpMk id="10" creationId="{57E1E5E6-F385-4E9C-B201-BA5BDE5CAD52}"/>
          </ac:cxnSpMkLst>
        </pc:cxnChg>
      </pc:sldChg>
      <pc:sldChg chg="addSp modSp new del ord">
        <pc:chgData name="Caitlin Chalk" userId="S::matcc@leeds.ac.uk::1afc1225-60e0-4464-9605-ad42c44cda24" providerId="AD" clId="Web-{3DEAF027-7F9E-AFE6-5F53-006A20F00B66}" dt="2020-02-27T15:28:28.047" v="342"/>
        <pc:sldMkLst>
          <pc:docMk/>
          <pc:sldMk cId="3170335582" sldId="341"/>
        </pc:sldMkLst>
        <pc:spChg chg="mod">
          <ac:chgData name="Caitlin Chalk" userId="S::matcc@leeds.ac.uk::1afc1225-60e0-4464-9605-ad42c44cda24" providerId="AD" clId="Web-{3DEAF027-7F9E-AFE6-5F53-006A20F00B66}" dt="2020-02-27T15:06:20.354" v="11" actId="20577"/>
          <ac:spMkLst>
            <pc:docMk/>
            <pc:sldMk cId="3170335582" sldId="341"/>
            <ac:spMk id="2" creationId="{8F24B736-881F-4FF1-95D1-1ACC36A8E475}"/>
          </ac:spMkLst>
        </pc:spChg>
        <pc:picChg chg="add mod">
          <ac:chgData name="Caitlin Chalk" userId="S::matcc@leeds.ac.uk::1afc1225-60e0-4464-9605-ad42c44cda24" providerId="AD" clId="Web-{3DEAF027-7F9E-AFE6-5F53-006A20F00B66}" dt="2020-02-27T15:18:56.339" v="208" actId="1076"/>
          <ac:picMkLst>
            <pc:docMk/>
            <pc:sldMk cId="3170335582" sldId="341"/>
            <ac:picMk id="3" creationId="{B5F37A83-B9CC-491D-AFC0-7E5E3EB4D4C1}"/>
          </ac:picMkLst>
        </pc:picChg>
      </pc:sldChg>
      <pc:sldChg chg="addSp delSp modSp add replId">
        <pc:chgData name="Caitlin Chalk" userId="S::matcc@leeds.ac.uk::1afc1225-60e0-4464-9605-ad42c44cda24" providerId="AD" clId="Web-{3DEAF027-7F9E-AFE6-5F53-006A20F00B66}" dt="2020-02-27T15:17:49.116" v="196" actId="14100"/>
        <pc:sldMkLst>
          <pc:docMk/>
          <pc:sldMk cId="18958444" sldId="342"/>
        </pc:sldMkLst>
        <pc:spChg chg="add del mod">
          <ac:chgData name="Caitlin Chalk" userId="S::matcc@leeds.ac.uk::1afc1225-60e0-4464-9605-ad42c44cda24" providerId="AD" clId="Web-{3DEAF027-7F9E-AFE6-5F53-006A20F00B66}" dt="2020-02-27T15:08:32.081" v="37"/>
          <ac:spMkLst>
            <pc:docMk/>
            <pc:sldMk cId="18958444" sldId="342"/>
            <ac:spMk id="3" creationId="{50FD562A-0D13-449C-9CD1-65DAB2410664}"/>
          </ac:spMkLst>
        </pc:spChg>
        <pc:spChg chg="add del mod">
          <ac:chgData name="Caitlin Chalk" userId="S::matcc@leeds.ac.uk::1afc1225-60e0-4464-9605-ad42c44cda24" providerId="AD" clId="Web-{3DEAF027-7F9E-AFE6-5F53-006A20F00B66}" dt="2020-02-27T15:11:48.562" v="55"/>
          <ac:spMkLst>
            <pc:docMk/>
            <pc:sldMk cId="18958444" sldId="342"/>
            <ac:spMk id="4" creationId="{80BAB484-D7C4-4629-B5C7-1031FE17BAE5}"/>
          </ac:spMkLst>
        </pc:spChg>
        <pc:spChg chg="del mod">
          <ac:chgData name="Caitlin Chalk" userId="S::matcc@leeds.ac.uk::1afc1225-60e0-4464-9605-ad42c44cda24" providerId="AD" clId="Web-{3DEAF027-7F9E-AFE6-5F53-006A20F00B66}" dt="2020-02-27T15:13:33.756" v="68"/>
          <ac:spMkLst>
            <pc:docMk/>
            <pc:sldMk cId="18958444" sldId="342"/>
            <ac:spMk id="6" creationId="{00000000-0000-0000-0000-000000000000}"/>
          </ac:spMkLst>
        </pc:spChg>
        <pc:spChg chg="add mod">
          <ac:chgData name="Caitlin Chalk" userId="S::matcc@leeds.ac.uk::1afc1225-60e0-4464-9605-ad42c44cda24" providerId="AD" clId="Web-{3DEAF027-7F9E-AFE6-5F53-006A20F00B66}" dt="2020-02-27T15:16:28.517" v="151" actId="1076"/>
          <ac:spMkLst>
            <pc:docMk/>
            <pc:sldMk cId="18958444" sldId="342"/>
            <ac:spMk id="15" creationId="{D68E526F-8911-41D8-9027-5EC0DBA2A26E}"/>
          </ac:spMkLst>
        </pc:spChg>
        <pc:spChg chg="del mod">
          <ac:chgData name="Caitlin Chalk" userId="S::matcc@leeds.ac.uk::1afc1225-60e0-4464-9605-ad42c44cda24" providerId="AD" clId="Web-{3DEAF027-7F9E-AFE6-5F53-006A20F00B66}" dt="2020-02-27T15:13:35.413" v="70"/>
          <ac:spMkLst>
            <pc:docMk/>
            <pc:sldMk cId="18958444" sldId="342"/>
            <ac:spMk id="17" creationId="{00000000-0000-0000-0000-000000000000}"/>
          </ac:spMkLst>
        </pc:spChg>
        <pc:spChg chg="del mod">
          <ac:chgData name="Caitlin Chalk" userId="S::matcc@leeds.ac.uk::1afc1225-60e0-4464-9605-ad42c44cda24" providerId="AD" clId="Web-{3DEAF027-7F9E-AFE6-5F53-006A20F00B66}" dt="2020-02-27T15:13:34.678" v="69"/>
          <ac:spMkLst>
            <pc:docMk/>
            <pc:sldMk cId="18958444" sldId="342"/>
            <ac:spMk id="18" creationId="{00000000-0000-0000-0000-000000000000}"/>
          </ac:spMkLst>
        </pc:spChg>
        <pc:spChg chg="del mod">
          <ac:chgData name="Caitlin Chalk" userId="S::matcc@leeds.ac.uk::1afc1225-60e0-4464-9605-ad42c44cda24" providerId="AD" clId="Web-{3DEAF027-7F9E-AFE6-5F53-006A20F00B66}" dt="2020-02-27T15:13:32.991" v="67"/>
          <ac:spMkLst>
            <pc:docMk/>
            <pc:sldMk cId="18958444" sldId="342"/>
            <ac:spMk id="19" creationId="{00000000-0000-0000-0000-000000000000}"/>
          </ac:spMkLst>
        </pc:spChg>
        <pc:spChg chg="add mod">
          <ac:chgData name="Caitlin Chalk" userId="S::matcc@leeds.ac.uk::1afc1225-60e0-4464-9605-ad42c44cda24" providerId="AD" clId="Web-{3DEAF027-7F9E-AFE6-5F53-006A20F00B66}" dt="2020-02-27T15:17:40.210" v="188" actId="20577"/>
          <ac:spMkLst>
            <pc:docMk/>
            <pc:sldMk cId="18958444" sldId="342"/>
            <ac:spMk id="22" creationId="{7FEB07D6-B86E-4D19-BB09-9B286CEC9C86}"/>
          </ac:spMkLst>
        </pc:spChg>
        <pc:spChg chg="add mod">
          <ac:chgData name="Caitlin Chalk" userId="S::matcc@leeds.ac.uk::1afc1225-60e0-4464-9605-ad42c44cda24" providerId="AD" clId="Web-{3DEAF027-7F9E-AFE6-5F53-006A20F00B66}" dt="2020-02-27T15:17:49.116" v="196" actId="14100"/>
          <ac:spMkLst>
            <pc:docMk/>
            <pc:sldMk cId="18958444" sldId="342"/>
            <ac:spMk id="23" creationId="{B48EB361-44EC-497A-9787-E901F00FBE9A}"/>
          </ac:spMkLst>
        </pc:spChg>
        <pc:picChg chg="add del mod">
          <ac:chgData name="Caitlin Chalk" userId="S::matcc@leeds.ac.uk::1afc1225-60e0-4464-9605-ad42c44cda24" providerId="AD" clId="Web-{3DEAF027-7F9E-AFE6-5F53-006A20F00B66}" dt="2020-02-27T15:12:31.612" v="60"/>
          <ac:picMkLst>
            <pc:docMk/>
            <pc:sldMk cId="18958444" sldId="342"/>
            <ac:picMk id="5" creationId="{8EBDD57F-3264-4DD5-88A7-63F400E109CC}"/>
          </ac:picMkLst>
        </pc:picChg>
        <pc:picChg chg="add del mod">
          <ac:chgData name="Caitlin Chalk" userId="S::matcc@leeds.ac.uk::1afc1225-60e0-4464-9605-ad42c44cda24" providerId="AD" clId="Web-{3DEAF027-7F9E-AFE6-5F53-006A20F00B66}" dt="2020-02-27T15:12:37.159" v="63"/>
          <ac:picMkLst>
            <pc:docMk/>
            <pc:sldMk cId="18958444" sldId="342"/>
            <ac:picMk id="8" creationId="{9288D3B5-7763-47D3-A4E4-DBF888C964BB}"/>
          </ac:picMkLst>
        </pc:picChg>
        <pc:picChg chg="add del mod">
          <ac:chgData name="Caitlin Chalk" userId="S::matcc@leeds.ac.uk::1afc1225-60e0-4464-9605-ad42c44cda24" providerId="AD" clId="Web-{3DEAF027-7F9E-AFE6-5F53-006A20F00B66}" dt="2020-02-27T15:12:52.801" v="66"/>
          <ac:picMkLst>
            <pc:docMk/>
            <pc:sldMk cId="18958444" sldId="342"/>
            <ac:picMk id="10" creationId="{4D1E0548-F650-4A53-A12E-1A289E446DA7}"/>
          </ac:picMkLst>
        </pc:picChg>
        <pc:picChg chg="add mod">
          <ac:chgData name="Caitlin Chalk" userId="S::matcc@leeds.ac.uk::1afc1225-60e0-4464-9605-ad42c44cda24" providerId="AD" clId="Web-{3DEAF027-7F9E-AFE6-5F53-006A20F00B66}" dt="2020-02-27T15:15:04.872" v="90" actId="1076"/>
          <ac:picMkLst>
            <pc:docMk/>
            <pc:sldMk cId="18958444" sldId="342"/>
            <ac:picMk id="12" creationId="{49D116EE-1C69-4B7D-AC38-6821CB32C3F5}"/>
          </ac:picMkLst>
        </pc:picChg>
        <pc:cxnChg chg="add mod">
          <ac:chgData name="Caitlin Chalk" userId="S::matcc@leeds.ac.uk::1afc1225-60e0-4464-9605-ad42c44cda24" providerId="AD" clId="Web-{3DEAF027-7F9E-AFE6-5F53-006A20F00B66}" dt="2020-02-27T15:15:45.280" v="101" actId="14100"/>
          <ac:cxnSpMkLst>
            <pc:docMk/>
            <pc:sldMk cId="18958444" sldId="342"/>
            <ac:cxnSpMk id="14" creationId="{57FAD2E8-942D-41A3-ABFC-29CE382DA445}"/>
          </ac:cxnSpMkLst>
        </pc:cxnChg>
        <pc:cxnChg chg="add mod">
          <ac:chgData name="Caitlin Chalk" userId="S::matcc@leeds.ac.uk::1afc1225-60e0-4464-9605-ad42c44cda24" providerId="AD" clId="Web-{3DEAF027-7F9E-AFE6-5F53-006A20F00B66}" dt="2020-02-27T15:17:24.177" v="184" actId="14100"/>
          <ac:cxnSpMkLst>
            <pc:docMk/>
            <pc:sldMk cId="18958444" sldId="342"/>
            <ac:cxnSpMk id="20" creationId="{6BAB7792-AE92-4D26-89AD-9335870461D7}"/>
          </ac:cxnSpMkLst>
        </pc:cxnChg>
        <pc:cxnChg chg="add mod">
          <ac:chgData name="Caitlin Chalk" userId="S::matcc@leeds.ac.uk::1afc1225-60e0-4464-9605-ad42c44cda24" providerId="AD" clId="Web-{3DEAF027-7F9E-AFE6-5F53-006A20F00B66}" dt="2020-02-27T15:17:10.379" v="180" actId="14100"/>
          <ac:cxnSpMkLst>
            <pc:docMk/>
            <pc:sldMk cId="18958444" sldId="342"/>
            <ac:cxnSpMk id="21" creationId="{D06253D5-C291-4D81-AC16-5E54B3B44C93}"/>
          </ac:cxnSpMkLst>
        </pc:cxnChg>
      </pc:sldChg>
      <pc:sldChg chg="addSp add replId">
        <pc:chgData name="Caitlin Chalk" userId="S::matcc@leeds.ac.uk::1afc1225-60e0-4464-9605-ad42c44cda24" providerId="AD" clId="Web-{3DEAF027-7F9E-AFE6-5F53-006A20F00B66}" dt="2020-02-27T15:18:07.602" v="204"/>
        <pc:sldMkLst>
          <pc:docMk/>
          <pc:sldMk cId="2501767084" sldId="343"/>
        </pc:sldMkLst>
        <pc:spChg chg="add">
          <ac:chgData name="Caitlin Chalk" userId="S::matcc@leeds.ac.uk::1afc1225-60e0-4464-9605-ad42c44cda24" providerId="AD" clId="Web-{3DEAF027-7F9E-AFE6-5F53-006A20F00B66}" dt="2020-02-27T15:18:07.524" v="200"/>
          <ac:spMkLst>
            <pc:docMk/>
            <pc:sldMk cId="2501767084" sldId="343"/>
            <ac:spMk id="5" creationId="{28658E77-4485-49B2-8580-85098CC209C5}"/>
          </ac:spMkLst>
        </pc:spChg>
        <pc:spChg chg="add">
          <ac:chgData name="Caitlin Chalk" userId="S::matcc@leeds.ac.uk::1afc1225-60e0-4464-9605-ad42c44cda24" providerId="AD" clId="Web-{3DEAF027-7F9E-AFE6-5F53-006A20F00B66}" dt="2020-02-27T15:18:07.524" v="201"/>
          <ac:spMkLst>
            <pc:docMk/>
            <pc:sldMk cId="2501767084" sldId="343"/>
            <ac:spMk id="6" creationId="{5E956C87-D6A1-4AAB-8A93-952761FCE063}"/>
          </ac:spMkLst>
        </pc:spChg>
        <pc:spChg chg="add">
          <ac:chgData name="Caitlin Chalk" userId="S::matcc@leeds.ac.uk::1afc1225-60e0-4464-9605-ad42c44cda24" providerId="AD" clId="Web-{3DEAF027-7F9E-AFE6-5F53-006A20F00B66}" dt="2020-02-27T15:18:07.539" v="202"/>
          <ac:spMkLst>
            <pc:docMk/>
            <pc:sldMk cId="2501767084" sldId="343"/>
            <ac:spMk id="7" creationId="{0FD40239-E75A-4295-B522-BDED36746E38}"/>
          </ac:spMkLst>
        </pc:spChg>
        <pc:spChg chg="add">
          <ac:chgData name="Caitlin Chalk" userId="S::matcc@leeds.ac.uk::1afc1225-60e0-4464-9605-ad42c44cda24" providerId="AD" clId="Web-{3DEAF027-7F9E-AFE6-5F53-006A20F00B66}" dt="2020-02-27T15:18:07.539" v="203"/>
          <ac:spMkLst>
            <pc:docMk/>
            <pc:sldMk cId="2501767084" sldId="343"/>
            <ac:spMk id="8" creationId="{26ADAE9E-14ED-4CD2-8C0B-F3F32EE5478C}"/>
          </ac:spMkLst>
        </pc:spChg>
        <pc:graphicFrameChg chg="add">
          <ac:chgData name="Caitlin Chalk" userId="S::matcc@leeds.ac.uk::1afc1225-60e0-4464-9605-ad42c44cda24" providerId="AD" clId="Web-{3DEAF027-7F9E-AFE6-5F53-006A20F00B66}" dt="2020-02-27T15:18:07.602" v="204"/>
          <ac:graphicFrameMkLst>
            <pc:docMk/>
            <pc:sldMk cId="2501767084" sldId="343"/>
            <ac:graphicFrameMk id="9" creationId="{1BC0909F-94A2-41FF-A3CF-B40B2AF1EC61}"/>
          </ac:graphicFrameMkLst>
        </pc:graphicFrameChg>
        <pc:cxnChg chg="add">
          <ac:chgData name="Caitlin Chalk" userId="S::matcc@leeds.ac.uk::1afc1225-60e0-4464-9605-ad42c44cda24" providerId="AD" clId="Web-{3DEAF027-7F9E-AFE6-5F53-006A20F00B66}" dt="2020-02-27T15:18:07.508" v="198"/>
          <ac:cxnSpMkLst>
            <pc:docMk/>
            <pc:sldMk cId="2501767084" sldId="343"/>
            <ac:cxnSpMk id="3" creationId="{8A66B5DD-D0D5-46FA-9C60-FBCC0509DC5E}"/>
          </ac:cxnSpMkLst>
        </pc:cxnChg>
        <pc:cxnChg chg="add">
          <ac:chgData name="Caitlin Chalk" userId="S::matcc@leeds.ac.uk::1afc1225-60e0-4464-9605-ad42c44cda24" providerId="AD" clId="Web-{3DEAF027-7F9E-AFE6-5F53-006A20F00B66}" dt="2020-02-27T15:18:07.508" v="199"/>
          <ac:cxnSpMkLst>
            <pc:docMk/>
            <pc:sldMk cId="2501767084" sldId="343"/>
            <ac:cxnSpMk id="4" creationId="{55302D8A-BBE5-4BAC-B2D6-3C3188693DB9}"/>
          </ac:cxnSpMkLst>
        </pc:cxnChg>
      </pc:sldChg>
      <pc:sldChg chg="addSp delSp modSp add del replId">
        <pc:chgData name="Caitlin Chalk" userId="S::matcc@leeds.ac.uk::1afc1225-60e0-4464-9605-ad42c44cda24" providerId="AD" clId="Web-{3DEAF027-7F9E-AFE6-5F53-006A20F00B66}" dt="2020-02-27T15:27:51.717" v="335"/>
        <pc:sldMkLst>
          <pc:docMk/>
          <pc:sldMk cId="4100478988" sldId="344"/>
        </pc:sldMkLst>
        <pc:spChg chg="add del">
          <ac:chgData name="Caitlin Chalk" userId="S::matcc@leeds.ac.uk::1afc1225-60e0-4464-9605-ad42c44cda24" providerId="AD" clId="Web-{3DEAF027-7F9E-AFE6-5F53-006A20F00B66}" dt="2020-02-27T15:21:19.551" v="218"/>
          <ac:spMkLst>
            <pc:docMk/>
            <pc:sldMk cId="4100478988" sldId="344"/>
            <ac:spMk id="6" creationId="{B7566C2D-C52B-48BC-B30F-417C1AC0FA33}"/>
          </ac:spMkLst>
        </pc:spChg>
        <pc:spChg chg="add mod">
          <ac:chgData name="Caitlin Chalk" userId="S::matcc@leeds.ac.uk::1afc1225-60e0-4464-9605-ad42c44cda24" providerId="AD" clId="Web-{3DEAF027-7F9E-AFE6-5F53-006A20F00B66}" dt="2020-02-27T15:22:26.118" v="229" actId="1076"/>
          <ac:spMkLst>
            <pc:docMk/>
            <pc:sldMk cId="4100478988" sldId="344"/>
            <ac:spMk id="7" creationId="{DD158C0E-A9F7-41C2-B576-FD65EB1A556C}"/>
          </ac:spMkLst>
        </pc:spChg>
        <pc:spChg chg="add mod">
          <ac:chgData name="Caitlin Chalk" userId="S::matcc@leeds.ac.uk::1afc1225-60e0-4464-9605-ad42c44cda24" providerId="AD" clId="Web-{3DEAF027-7F9E-AFE6-5F53-006A20F00B66}" dt="2020-02-27T15:22:17.852" v="228" actId="1076"/>
          <ac:spMkLst>
            <pc:docMk/>
            <pc:sldMk cId="4100478988" sldId="344"/>
            <ac:spMk id="16" creationId="{059E81B8-4765-4867-A8B5-E0A05F4E7F7E}"/>
          </ac:spMkLst>
        </pc:spChg>
        <pc:picChg chg="add del mod">
          <ac:chgData name="Caitlin Chalk" userId="S::matcc@leeds.ac.uk::1afc1225-60e0-4464-9605-ad42c44cda24" providerId="AD" clId="Web-{3DEAF027-7F9E-AFE6-5F53-006A20F00B66}" dt="2020-02-27T15:20:32.924" v="211"/>
          <ac:picMkLst>
            <pc:docMk/>
            <pc:sldMk cId="4100478988" sldId="344"/>
            <ac:picMk id="3" creationId="{22A41813-4008-4C09-A47D-D6A137BA1ED7}"/>
          </ac:picMkLst>
        </pc:picChg>
        <pc:picChg chg="add mod">
          <ac:chgData name="Caitlin Chalk" userId="S::matcc@leeds.ac.uk::1afc1225-60e0-4464-9605-ad42c44cda24" providerId="AD" clId="Web-{3DEAF027-7F9E-AFE6-5F53-006A20F00B66}" dt="2020-02-27T15:21:09.098" v="216" actId="1076"/>
          <ac:picMkLst>
            <pc:docMk/>
            <pc:sldMk cId="4100478988" sldId="344"/>
            <ac:picMk id="4" creationId="{53542572-85F0-45BA-B8D2-96FCD06F84D4}"/>
          </ac:picMkLst>
        </pc:picChg>
      </pc:sldChg>
      <pc:sldChg chg="addSp modSp add replId">
        <pc:chgData name="Caitlin Chalk" userId="S::matcc@leeds.ac.uk::1afc1225-60e0-4464-9605-ad42c44cda24" providerId="AD" clId="Web-{3DEAF027-7F9E-AFE6-5F53-006A20F00B66}" dt="2020-02-27T15:28:22.359" v="341" actId="1076"/>
        <pc:sldMkLst>
          <pc:docMk/>
          <pc:sldMk cId="4280639532" sldId="345"/>
        </pc:sldMkLst>
        <pc:spChg chg="add mod">
          <ac:chgData name="Caitlin Chalk" userId="S::matcc@leeds.ac.uk::1afc1225-60e0-4464-9605-ad42c44cda24" providerId="AD" clId="Web-{3DEAF027-7F9E-AFE6-5F53-006A20F00B66}" dt="2020-02-27T15:28:22.359" v="340" actId="1076"/>
          <ac:spMkLst>
            <pc:docMk/>
            <pc:sldMk cId="4280639532" sldId="345"/>
            <ac:spMk id="3" creationId="{5403D110-23E0-4E82-A301-27A62A817C60}"/>
          </ac:spMkLst>
        </pc:spChg>
        <pc:spChg chg="add mod">
          <ac:chgData name="Caitlin Chalk" userId="S::matcc@leeds.ac.uk::1afc1225-60e0-4464-9605-ad42c44cda24" providerId="AD" clId="Web-{3DEAF027-7F9E-AFE6-5F53-006A20F00B66}" dt="2020-02-27T15:22:41.619" v="233" actId="14100"/>
          <ac:spMkLst>
            <pc:docMk/>
            <pc:sldMk cId="4280639532" sldId="345"/>
            <ac:spMk id="13" creationId="{8828E6FC-3CF2-49DC-917B-FD03EECCE4FE}"/>
          </ac:spMkLst>
        </pc:spChg>
        <pc:spChg chg="add mod">
          <ac:chgData name="Caitlin Chalk" userId="S::matcc@leeds.ac.uk::1afc1225-60e0-4464-9605-ad42c44cda24" providerId="AD" clId="Web-{3DEAF027-7F9E-AFE6-5F53-006A20F00B66}" dt="2020-02-27T15:22:47.416" v="235" actId="1076"/>
          <ac:spMkLst>
            <pc:docMk/>
            <pc:sldMk cId="4280639532" sldId="345"/>
            <ac:spMk id="17" creationId="{8B720620-C38F-442F-9A8E-13B0623C9F6D}"/>
          </ac:spMkLst>
        </pc:spChg>
        <pc:spChg chg="add mod">
          <ac:chgData name="Caitlin Chalk" userId="S::matcc@leeds.ac.uk::1afc1225-60e0-4464-9605-ad42c44cda24" providerId="AD" clId="Web-{3DEAF027-7F9E-AFE6-5F53-006A20F00B66}" dt="2020-02-27T15:23:01.136" v="238" actId="14100"/>
          <ac:spMkLst>
            <pc:docMk/>
            <pc:sldMk cId="4280639532" sldId="345"/>
            <ac:spMk id="18" creationId="{BFFE5D2E-9841-4818-89A2-916A72FD27FF}"/>
          </ac:spMkLst>
        </pc:spChg>
        <pc:spChg chg="add mod">
          <ac:chgData name="Caitlin Chalk" userId="S::matcc@leeds.ac.uk::1afc1225-60e0-4464-9605-ad42c44cda24" providerId="AD" clId="Web-{3DEAF027-7F9E-AFE6-5F53-006A20F00B66}" dt="2020-02-27T15:28:22.359" v="341" actId="1076"/>
          <ac:spMkLst>
            <pc:docMk/>
            <pc:sldMk cId="4280639532" sldId="345"/>
            <ac:spMk id="19" creationId="{667BA81C-C9F9-4B63-A5AD-42AC9B2F2916}"/>
          </ac:spMkLst>
        </pc:spChg>
        <pc:grpChg chg="add mod">
          <ac:chgData name="Caitlin Chalk" userId="S::matcc@leeds.ac.uk::1afc1225-60e0-4464-9605-ad42c44cda24" providerId="AD" clId="Web-{3DEAF027-7F9E-AFE6-5F53-006A20F00B66}" dt="2020-02-27T15:28:22.359" v="339" actId="1076"/>
          <ac:grpSpMkLst>
            <pc:docMk/>
            <pc:sldMk cId="4280639532" sldId="345"/>
            <ac:grpSpMk id="5" creationId="{47E5EA7E-3C0E-40D6-B05A-74EFDDF38013}"/>
          </ac:grpSpMkLst>
        </pc:grpChg>
        <pc:picChg chg="mod">
          <ac:chgData name="Caitlin Chalk" userId="S::matcc@leeds.ac.uk::1afc1225-60e0-4464-9605-ad42c44cda24" providerId="AD" clId="Web-{3DEAF027-7F9E-AFE6-5F53-006A20F00B66}" dt="2020-02-27T15:24:13.094" v="243" actId="1076"/>
          <ac:picMkLst>
            <pc:docMk/>
            <pc:sldMk cId="4280639532" sldId="345"/>
            <ac:picMk id="4" creationId="{53542572-85F0-45BA-B8D2-96FCD06F84D4}"/>
          </ac:picMkLst>
        </pc:picChg>
      </pc:sldChg>
    </pc:docChg>
  </pc:docChgLst>
  <pc:docChgLst>
    <pc:chgData name="Caitlin Chalk" userId="S::matcc@leeds.ac.uk::1afc1225-60e0-4464-9605-ad42c44cda24" providerId="AD" clId="Web-{2399BD4A-70C6-2768-C070-ED7C99614264}"/>
    <pc:docChg chg="addSld modSld sldOrd">
      <pc:chgData name="Caitlin Chalk" userId="S::matcc@leeds.ac.uk::1afc1225-60e0-4464-9605-ad42c44cda24" providerId="AD" clId="Web-{2399BD4A-70C6-2768-C070-ED7C99614264}" dt="2020-03-02T18:47:44.904" v="83" actId="20577"/>
      <pc:docMkLst>
        <pc:docMk/>
      </pc:docMkLst>
      <pc:sldChg chg="modSp">
        <pc:chgData name="Caitlin Chalk" userId="S::matcc@leeds.ac.uk::1afc1225-60e0-4464-9605-ad42c44cda24" providerId="AD" clId="Web-{2399BD4A-70C6-2768-C070-ED7C99614264}" dt="2020-03-02T17:39:09.235" v="3" actId="20577"/>
        <pc:sldMkLst>
          <pc:docMk/>
          <pc:sldMk cId="111271129" sldId="318"/>
        </pc:sldMkLst>
        <pc:spChg chg="mod">
          <ac:chgData name="Caitlin Chalk" userId="S::matcc@leeds.ac.uk::1afc1225-60e0-4464-9605-ad42c44cda24" providerId="AD" clId="Web-{2399BD4A-70C6-2768-C070-ED7C99614264}" dt="2020-03-02T17:39:09.235" v="3" actId="20577"/>
          <ac:spMkLst>
            <pc:docMk/>
            <pc:sldMk cId="111271129" sldId="318"/>
            <ac:spMk id="3" creationId="{00000000-0000-0000-0000-000000000000}"/>
          </ac:spMkLst>
        </pc:spChg>
      </pc:sldChg>
      <pc:sldChg chg="ord">
        <pc:chgData name="Caitlin Chalk" userId="S::matcc@leeds.ac.uk::1afc1225-60e0-4464-9605-ad42c44cda24" providerId="AD" clId="Web-{2399BD4A-70C6-2768-C070-ED7C99614264}" dt="2020-03-02T17:39:41.001" v="6"/>
        <pc:sldMkLst>
          <pc:docMk/>
          <pc:sldMk cId="2321835499" sldId="329"/>
        </pc:sldMkLst>
      </pc:sldChg>
      <pc:sldChg chg="ord">
        <pc:chgData name="Caitlin Chalk" userId="S::matcc@leeds.ac.uk::1afc1225-60e0-4464-9605-ad42c44cda24" providerId="AD" clId="Web-{2399BD4A-70C6-2768-C070-ED7C99614264}" dt="2020-03-02T17:39:49.751" v="7"/>
        <pc:sldMkLst>
          <pc:docMk/>
          <pc:sldMk cId="135880920" sldId="333"/>
        </pc:sldMkLst>
      </pc:sldChg>
      <pc:sldChg chg="modSp">
        <pc:chgData name="Caitlin Chalk" userId="S::matcc@leeds.ac.uk::1afc1225-60e0-4464-9605-ad42c44cda24" providerId="AD" clId="Web-{2399BD4A-70C6-2768-C070-ED7C99614264}" dt="2020-03-02T18:47:44.544" v="81" actId="20577"/>
        <pc:sldMkLst>
          <pc:docMk/>
          <pc:sldMk cId="4055777077" sldId="338"/>
        </pc:sldMkLst>
        <pc:spChg chg="mod">
          <ac:chgData name="Caitlin Chalk" userId="S::matcc@leeds.ac.uk::1afc1225-60e0-4464-9605-ad42c44cda24" providerId="AD" clId="Web-{2399BD4A-70C6-2768-C070-ED7C99614264}" dt="2020-03-02T18:47:44.544" v="81" actId="20577"/>
          <ac:spMkLst>
            <pc:docMk/>
            <pc:sldMk cId="4055777077" sldId="338"/>
            <ac:spMk id="3" creationId="{2F78713C-82BD-4A59-B019-93B3FBFB269F}"/>
          </ac:spMkLst>
        </pc:spChg>
      </pc:sldChg>
      <pc:sldChg chg="modSp">
        <pc:chgData name="Caitlin Chalk" userId="S::matcc@leeds.ac.uk::1afc1225-60e0-4464-9605-ad42c44cda24" providerId="AD" clId="Web-{2399BD4A-70C6-2768-C070-ED7C99614264}" dt="2020-03-02T18:44:50.964" v="64" actId="20577"/>
        <pc:sldMkLst>
          <pc:docMk/>
          <pc:sldMk cId="3469024108" sldId="340"/>
        </pc:sldMkLst>
        <pc:spChg chg="mod">
          <ac:chgData name="Caitlin Chalk" userId="S::matcc@leeds.ac.uk::1afc1225-60e0-4464-9605-ad42c44cda24" providerId="AD" clId="Web-{2399BD4A-70C6-2768-C070-ED7C99614264}" dt="2020-03-02T18:44:50.964" v="64" actId="20577"/>
          <ac:spMkLst>
            <pc:docMk/>
            <pc:sldMk cId="3469024108" sldId="340"/>
            <ac:spMk id="3" creationId="{00000000-0000-0000-0000-000000000000}"/>
          </ac:spMkLst>
        </pc:spChg>
      </pc:sldChg>
      <pc:sldChg chg="ord">
        <pc:chgData name="Caitlin Chalk" userId="S::matcc@leeds.ac.uk::1afc1225-60e0-4464-9605-ad42c44cda24" providerId="AD" clId="Web-{2399BD4A-70C6-2768-C070-ED7C99614264}" dt="2020-03-02T17:38:33.673" v="0"/>
        <pc:sldMkLst>
          <pc:docMk/>
          <pc:sldMk cId="4280639532" sldId="345"/>
        </pc:sldMkLst>
      </pc:sldChg>
      <pc:sldChg chg="modSp">
        <pc:chgData name="Caitlin Chalk" userId="S::matcc@leeds.ac.uk::1afc1225-60e0-4464-9605-ad42c44cda24" providerId="AD" clId="Web-{2399BD4A-70C6-2768-C070-ED7C99614264}" dt="2020-03-02T18:15:12.707" v="51" actId="20577"/>
        <pc:sldMkLst>
          <pc:docMk/>
          <pc:sldMk cId="535638483" sldId="346"/>
        </pc:sldMkLst>
        <pc:spChg chg="mod">
          <ac:chgData name="Caitlin Chalk" userId="S::matcc@leeds.ac.uk::1afc1225-60e0-4464-9605-ad42c44cda24" providerId="AD" clId="Web-{2399BD4A-70C6-2768-C070-ED7C99614264}" dt="2020-03-02T18:15:12.707" v="51" actId="20577"/>
          <ac:spMkLst>
            <pc:docMk/>
            <pc:sldMk cId="535638483" sldId="346"/>
            <ac:spMk id="2" creationId="{00000000-0000-0000-0000-000000000000}"/>
          </ac:spMkLst>
        </pc:spChg>
      </pc:sldChg>
      <pc:sldChg chg="addSp delSp modSp new">
        <pc:chgData name="Caitlin Chalk" userId="S::matcc@leeds.ac.uk::1afc1225-60e0-4464-9605-ad42c44cda24" providerId="AD" clId="Web-{2399BD4A-70C6-2768-C070-ED7C99614264}" dt="2020-03-02T17:52:50.940" v="48" actId="1076"/>
        <pc:sldMkLst>
          <pc:docMk/>
          <pc:sldMk cId="2062074416" sldId="348"/>
        </pc:sldMkLst>
        <pc:spChg chg="del">
          <ac:chgData name="Caitlin Chalk" userId="S::matcc@leeds.ac.uk::1afc1225-60e0-4464-9605-ad42c44cda24" providerId="AD" clId="Web-{2399BD4A-70C6-2768-C070-ED7C99614264}" dt="2020-03-02T17:46:40.189" v="10"/>
          <ac:spMkLst>
            <pc:docMk/>
            <pc:sldMk cId="2062074416" sldId="348"/>
            <ac:spMk id="2" creationId="{AE9BF78C-20BD-4BBE-B429-75C38BC04157}"/>
          </ac:spMkLst>
        </pc:spChg>
        <pc:spChg chg="add mod">
          <ac:chgData name="Caitlin Chalk" userId="S::matcc@leeds.ac.uk::1afc1225-60e0-4464-9605-ad42c44cda24" providerId="AD" clId="Web-{2399BD4A-70C6-2768-C070-ED7C99614264}" dt="2020-03-02T17:52:21.533" v="34" actId="1076"/>
          <ac:spMkLst>
            <pc:docMk/>
            <pc:sldMk cId="2062074416" sldId="348"/>
            <ac:spMk id="7" creationId="{06C0309F-6505-499D-992C-31AB7BE54C95}"/>
          </ac:spMkLst>
        </pc:spChg>
        <pc:spChg chg="add mod">
          <ac:chgData name="Caitlin Chalk" userId="S::matcc@leeds.ac.uk::1afc1225-60e0-4464-9605-ad42c44cda24" providerId="AD" clId="Web-{2399BD4A-70C6-2768-C070-ED7C99614264}" dt="2020-03-02T17:52:50.940" v="48" actId="1076"/>
          <ac:spMkLst>
            <pc:docMk/>
            <pc:sldMk cId="2062074416" sldId="348"/>
            <ac:spMk id="8" creationId="{A6502F68-097A-48E9-9D34-9FC5C5ED9699}"/>
          </ac:spMkLst>
        </pc:spChg>
        <pc:picChg chg="add mod">
          <ac:chgData name="Caitlin Chalk" userId="S::matcc@leeds.ac.uk::1afc1225-60e0-4464-9605-ad42c44cda24" providerId="AD" clId="Web-{2399BD4A-70C6-2768-C070-ED7C99614264}" dt="2020-03-02T17:46:48.658" v="12" actId="1076"/>
          <ac:picMkLst>
            <pc:docMk/>
            <pc:sldMk cId="2062074416" sldId="348"/>
            <ac:picMk id="3" creationId="{43FDCEE3-7E54-4C54-A629-5694DAF87934}"/>
          </ac:picMkLst>
        </pc:picChg>
        <pc:picChg chg="add mod">
          <ac:chgData name="Caitlin Chalk" userId="S::matcc@leeds.ac.uk::1afc1225-60e0-4464-9605-ad42c44cda24" providerId="AD" clId="Web-{2399BD4A-70C6-2768-C070-ED7C99614264}" dt="2020-03-02T17:51:54.268" v="17" actId="14100"/>
          <ac:picMkLst>
            <pc:docMk/>
            <pc:sldMk cId="2062074416" sldId="348"/>
            <ac:picMk id="5" creationId="{920064B0-7973-4076-96F5-5EE9B80335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8D59F-84DF-0C4A-A564-05F3AC6AA4FC}" type="datetimeFigureOut">
              <a:rPr lang="en-US" smtClean="0"/>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C607B-BC83-1C44-A501-8F981FF41469}" type="slidenum">
              <a:rPr lang="en-US" smtClean="0"/>
              <a:t>‹#›</a:t>
            </a:fld>
            <a:endParaRPr lang="en-US"/>
          </a:p>
        </p:txBody>
      </p:sp>
    </p:spTree>
    <p:extLst>
      <p:ext uri="{BB962C8B-B14F-4D97-AF65-F5344CB8AC3E}">
        <p14:creationId xmlns:p14="http://schemas.microsoft.com/office/powerpoint/2010/main" val="238948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a:solidFill>
                  <a:schemeClr val="tx1"/>
                </a:solidFill>
                <a:effectLst/>
                <a:latin typeface="+mn-lt"/>
                <a:ea typeface="+mn-ea"/>
                <a:cs typeface="+mn-cs"/>
              </a:rPr>
              <a:t>In this presentation I will talk about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measurement theory, and how it can be used to obtain insightful attitudes and information from consumer data.</a:t>
            </a:r>
            <a:r>
              <a:rPr lang="en-US" sz="1200" kern="1200" baseline="0">
                <a:solidFill>
                  <a:schemeClr val="tx1"/>
                </a:solidFill>
                <a:effectLst/>
                <a:latin typeface="+mn-lt"/>
                <a:ea typeface="+mn-ea"/>
                <a:cs typeface="+mn-cs"/>
              </a:rPr>
              <a:t> </a:t>
            </a:r>
            <a:r>
              <a:rPr lang="en-GB" sz="1200" kern="1200">
                <a:solidFill>
                  <a:schemeClr val="tx1"/>
                </a:solidFill>
                <a:effectLst/>
                <a:latin typeface="+mn-lt"/>
                <a:ea typeface="+mn-ea"/>
                <a:cs typeface="+mn-cs"/>
              </a:rPr>
              <a:t>First I will provide some theory behind the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model, before discussing its application to laundry product survey data provided by Procter and Gamble. I will then show you examples of the sort of information that we can obtain with the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model, which can be used to conduct more efficient surveys and ultimately inform product design and development.</a:t>
            </a:r>
          </a:p>
          <a:p>
            <a:pPr lvl="0"/>
            <a:endParaRPr lang="en-GB" sz="1200" kern="1200">
              <a:solidFill>
                <a:schemeClr val="tx1"/>
              </a:solidFill>
              <a:effectLst/>
              <a:latin typeface="+mn-lt"/>
              <a:ea typeface="+mn-ea"/>
              <a:cs typeface="+mn-cs"/>
            </a:endParaRPr>
          </a:p>
          <a:p>
            <a:r>
              <a:rPr lang="en-GB" sz="1200" kern="1200">
                <a:solidFill>
                  <a:schemeClr val="tx1"/>
                </a:solidFill>
                <a:effectLst/>
                <a:latin typeface="+mn-lt"/>
                <a:ea typeface="+mn-ea"/>
                <a:cs typeface="+mn-cs"/>
              </a:rPr>
              <a:t>I’m undertaking this research as part of my LIDA internship, alongside Dr Brian Henson from the School of Mechanical Engineering, and Sam and Phil from Procter and Gamble (who are the industrial partner in this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tx1"/>
                </a:solidFill>
                <a:effectLst/>
                <a:latin typeface="+mn-lt"/>
                <a:ea typeface="+mn-ea"/>
                <a:cs typeface="+mn-cs"/>
              </a:rPr>
              <a:t>To give</a:t>
            </a:r>
            <a:r>
              <a:rPr lang="en-GB" sz="1200" kern="1200" baseline="0">
                <a:solidFill>
                  <a:schemeClr val="tx1"/>
                </a:solidFill>
                <a:effectLst/>
                <a:latin typeface="+mn-lt"/>
                <a:ea typeface="+mn-ea"/>
                <a:cs typeface="+mn-cs"/>
              </a:rPr>
              <a:t> you a brief summary of my background, I have completed a PhD in the numerical modelling of geophysical flows in the School of Computing here at Leeds. Whilst finishing my PhD, I also worked with Procter and Gamble as a research officer, in the numerical simulation department. I’m currently undertaking an internship as a Data Scientist with the Leeds Institute for Data Analytics, where I’ve been given the opportunity to work with Procter and Gamble again, this time in the department of consumer research. I’m undertaking this research alongside </a:t>
            </a:r>
            <a:r>
              <a:rPr lang="en-GB" sz="1200" kern="1200">
                <a:solidFill>
                  <a:schemeClr val="tx1"/>
                </a:solidFill>
                <a:effectLst/>
                <a:latin typeface="+mn-lt"/>
                <a:ea typeface="+mn-ea"/>
                <a:cs typeface="+mn-cs"/>
              </a:rPr>
              <a:t>Dr Brian Henson from the School of Mechanical Engineering, and Sam and Phil from Procter and Gamble.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BC607B-BC83-1C44-A501-8F981FF41469}" type="slidenum">
              <a:rPr lang="en-US" smtClean="0"/>
              <a:t>1</a:t>
            </a:fld>
            <a:endParaRPr lang="en-US"/>
          </a:p>
        </p:txBody>
      </p:sp>
    </p:spTree>
    <p:extLst>
      <p:ext uri="{BB962C8B-B14F-4D97-AF65-F5344CB8AC3E}">
        <p14:creationId xmlns:p14="http://schemas.microsoft.com/office/powerpoint/2010/main" val="267172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Here the items have been re-ordered in terms of their difficulty, and we can see that item 9 – this product is excellent at removing bad odours – is the easiest item, which translates as the statement that is most likely to be endorsed overall. Item 3 – this product is excellent at removing tough stains – is the most difficult item and therefore the least likely to be endorsed. This information suggests that overall the consumers are most satisfied with the performance of their laundry product in terms of removing bad odours, and least satisfied with its ability to remove tough stains. </a:t>
            </a:r>
          </a:p>
          <a:p>
            <a:pPr marL="0" indent="0">
              <a:buNone/>
            </a:pPr>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14</a:t>
            </a:fld>
            <a:endParaRPr lang="en-US"/>
          </a:p>
        </p:txBody>
      </p:sp>
    </p:spTree>
    <p:extLst>
      <p:ext uri="{BB962C8B-B14F-4D97-AF65-F5344CB8AC3E}">
        <p14:creationId xmlns:p14="http://schemas.microsoft.com/office/powerpoint/2010/main" val="3365810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Here the items have been re-ordered in terms of their difficulty, and we can see that item 9 – this product is excellent at removing bad odours – is the easiest item, which translates as the statement that is most likely to be endorsed overall. Item 3 – this product is excellent at removing tough stains – is the most difficult item and therefore the least likely to be endorsed. This information suggests that overall the consumers are most satisfied with the performance of their laundry product in terms of removing bad odours, and least satisfied with its ability to remove tough stains. </a:t>
            </a:r>
            <a:endParaRPr lang="en-GB" baseline="0" dirty="0"/>
          </a:p>
          <a:p>
            <a:pPr marL="0" indent="0">
              <a:buNone/>
            </a:pPr>
            <a:endParaRPr lang="en-GB" baseline="0"/>
          </a:p>
          <a:p>
            <a:pPr marL="0" indent="0">
              <a:buNone/>
            </a:pPr>
            <a:r>
              <a:rPr lang="en-GB" baseline="0" dirty="0"/>
              <a:t>In addition to information about the people and the statements, we can extract further information regarding the attitudes towards specific products and brands.</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15</a:t>
            </a:fld>
            <a:endParaRPr lang="en-US"/>
          </a:p>
        </p:txBody>
      </p:sp>
    </p:spTree>
    <p:extLst>
      <p:ext uri="{BB962C8B-B14F-4D97-AF65-F5344CB8AC3E}">
        <p14:creationId xmlns:p14="http://schemas.microsoft.com/office/powerpoint/2010/main" val="1128063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Shown here on the horizontal axis is the person ability, where a higher location corresponds to a higher likelihood of product endorsement. On the vertical axis is the expected score for item 8, where a higher score corresponds to a more positive response to this item. Plotted are the results for 2 out of the 10 different laundry products.</a:t>
            </a:r>
          </a:p>
          <a:p>
            <a:r>
              <a:rPr lang="en-GB" sz="1200" kern="120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We can see that product 2, corresponding to the orange line, is located significantly higher than the blue line representing product 1. This means that people who use product 2 generally have a higher score for item 8 than people who use product 1, who have the same location on the logit scale. This tells us that regardless of how likely a person is to endorse their usual laundry product overall, product 1 is considerably less popular than product 2 in terms of the suds experience of the consumer. Such information is really valuable in terms of finding specific areas for improvement in the product development process.  </a:t>
            </a:r>
          </a:p>
          <a:p>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16</a:t>
            </a:fld>
            <a:endParaRPr lang="en-US"/>
          </a:p>
        </p:txBody>
      </p:sp>
    </p:spTree>
    <p:extLst>
      <p:ext uri="{BB962C8B-B14F-4D97-AF65-F5344CB8AC3E}">
        <p14:creationId xmlns:p14="http://schemas.microsoft.com/office/powerpoint/2010/main" val="18816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18</a:t>
            </a:fld>
            <a:endParaRPr lang="en-US"/>
          </a:p>
        </p:txBody>
      </p:sp>
    </p:spTree>
    <p:extLst>
      <p:ext uri="{BB962C8B-B14F-4D97-AF65-F5344CB8AC3E}">
        <p14:creationId xmlns:p14="http://schemas.microsoft.com/office/powerpoint/2010/main" val="393685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20</a:t>
            </a:fld>
            <a:endParaRPr lang="en-US"/>
          </a:p>
        </p:txBody>
      </p:sp>
    </p:spTree>
    <p:extLst>
      <p:ext uri="{BB962C8B-B14F-4D97-AF65-F5344CB8AC3E}">
        <p14:creationId xmlns:p14="http://schemas.microsoft.com/office/powerpoint/2010/main" val="2957895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21</a:t>
            </a:fld>
            <a:endParaRPr lang="en-US"/>
          </a:p>
        </p:txBody>
      </p:sp>
    </p:spTree>
    <p:extLst>
      <p:ext uri="{BB962C8B-B14F-4D97-AF65-F5344CB8AC3E}">
        <p14:creationId xmlns:p14="http://schemas.microsoft.com/office/powerpoint/2010/main" val="901113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26</a:t>
            </a:fld>
            <a:endParaRPr lang="en-US"/>
          </a:p>
        </p:txBody>
      </p:sp>
    </p:spTree>
    <p:extLst>
      <p:ext uri="{BB962C8B-B14F-4D97-AF65-F5344CB8AC3E}">
        <p14:creationId xmlns:p14="http://schemas.microsoft.com/office/powerpoint/2010/main" val="1484230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For example, let’s consider the analysis of maths exam results, where the latent trait or the thing you want to measure is “the attitude of students towards maths”. According to the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model, the probability of a student answering a given question correctly is calculated according to this simple equation shown here, which depends on the technical ability of that person and the difficulty of that question only.  In the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model, the questions are referred to as items.</a:t>
            </a:r>
          </a:p>
          <a:p>
            <a:r>
              <a:rPr lang="en-GB" sz="1200" kern="1200">
                <a:solidFill>
                  <a:schemeClr val="tx1"/>
                </a:solidFill>
                <a:effectLst/>
                <a:latin typeface="+mn-lt"/>
                <a:ea typeface="+mn-ea"/>
                <a:cs typeface="+mn-cs"/>
              </a:rPr>
              <a:t>  </a:t>
            </a:r>
          </a:p>
          <a:p>
            <a:r>
              <a:rPr lang="en-GB" sz="1200" kern="1200">
                <a:solidFill>
                  <a:schemeClr val="tx1"/>
                </a:solidFill>
                <a:effectLst/>
                <a:latin typeface="+mn-lt"/>
                <a:ea typeface="+mn-ea"/>
                <a:cs typeface="+mn-cs"/>
              </a:rPr>
              <a:t>The abilities and difficulties of each person and item respectively are calculated using a maximum likelihood method, under the assumption that the data conform to a Guttmann pattern. </a:t>
            </a:r>
            <a:endParaRPr lang="en-GB"/>
          </a:p>
          <a:p>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27</a:t>
            </a:fld>
            <a:endParaRPr lang="en-US"/>
          </a:p>
        </p:txBody>
      </p:sp>
    </p:spTree>
    <p:extLst>
      <p:ext uri="{BB962C8B-B14F-4D97-AF65-F5344CB8AC3E}">
        <p14:creationId xmlns:p14="http://schemas.microsoft.com/office/powerpoint/2010/main" val="424910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tx1"/>
                </a:solidFill>
                <a:effectLst/>
                <a:latin typeface="+mn-lt"/>
                <a:ea typeface="+mn-ea"/>
                <a:cs typeface="+mn-cs"/>
              </a:rPr>
              <a:t>The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model is applied to categorical data, such as responses to an exam or a questionnaire, in order to measure a single latent variable. A latent variable is a variable that cannot be directly measured, which includes emotions and attitudes. The most common application of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theory is the assessment of people, either in the context of education or health, and it has only recently been applied to consumer data. I’m going to briefly explain the theory behind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measurement in the context of one of the traditional applications.</a:t>
            </a:r>
          </a:p>
        </p:txBody>
      </p:sp>
      <p:sp>
        <p:nvSpPr>
          <p:cNvPr id="4" name="Slide Number Placeholder 3"/>
          <p:cNvSpPr>
            <a:spLocks noGrp="1"/>
          </p:cNvSpPr>
          <p:nvPr>
            <p:ph type="sldNum" sz="quarter" idx="10"/>
          </p:nvPr>
        </p:nvSpPr>
        <p:spPr/>
        <p:txBody>
          <a:bodyPr/>
          <a:lstStyle/>
          <a:p>
            <a:fld id="{59BC607B-BC83-1C44-A501-8F981FF41469}" type="slidenum">
              <a:rPr lang="en-US" smtClean="0"/>
              <a:t>3</a:t>
            </a:fld>
            <a:endParaRPr lang="en-US"/>
          </a:p>
        </p:txBody>
      </p:sp>
    </p:spTree>
    <p:extLst>
      <p:ext uri="{BB962C8B-B14F-4D97-AF65-F5344CB8AC3E}">
        <p14:creationId xmlns:p14="http://schemas.microsoft.com/office/powerpoint/2010/main" val="86871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For example, let’s consider the analysis of maths exam results, where the latent trait or the thing you want to measure is “the attitude of students towards maths”. According to the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model, the probability of a student answering a given question correctly is calculated according to this simple equation shown here, which depends on the technical ability of that person and the difficulty of that question only.  In the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model, the questions are referred to as items.</a:t>
            </a:r>
          </a:p>
          <a:p>
            <a:r>
              <a:rPr lang="en-GB" sz="1200" kern="1200">
                <a:solidFill>
                  <a:schemeClr val="tx1"/>
                </a:solidFill>
                <a:effectLst/>
                <a:latin typeface="+mn-lt"/>
                <a:ea typeface="+mn-ea"/>
                <a:cs typeface="+mn-cs"/>
              </a:rPr>
              <a:t>  </a:t>
            </a:r>
          </a:p>
          <a:p>
            <a:r>
              <a:rPr lang="en-GB" sz="1200" kern="1200">
                <a:solidFill>
                  <a:schemeClr val="tx1"/>
                </a:solidFill>
                <a:effectLst/>
                <a:latin typeface="+mn-lt"/>
                <a:ea typeface="+mn-ea"/>
                <a:cs typeface="+mn-cs"/>
              </a:rPr>
              <a:t>The abilities and difficulties of each person and item respectively are calculated using a maximum likelihood method, under the assumption that the data conform to a Guttmann pattern. </a:t>
            </a:r>
            <a:endParaRPr lang="en-GB"/>
          </a:p>
          <a:p>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4</a:t>
            </a:fld>
            <a:endParaRPr lang="en-US"/>
          </a:p>
        </p:txBody>
      </p:sp>
    </p:spTree>
    <p:extLst>
      <p:ext uri="{BB962C8B-B14F-4D97-AF65-F5344CB8AC3E}">
        <p14:creationId xmlns:p14="http://schemas.microsoft.com/office/powerpoint/2010/main" val="3637204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For example, let’s consider the analysis of maths exam results, where the latent trait or the thing you want to measure is “the attitude of students towards maths”. According to the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model, the probability of a student answering a given question correctly is calculated according to this simple equation shown here, which depends on the technical ability of that person and the difficulty of that question only.  In the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model, the questions are referred to as items.</a:t>
            </a:r>
          </a:p>
          <a:p>
            <a:r>
              <a:rPr lang="en-GB" sz="1200" kern="1200">
                <a:solidFill>
                  <a:schemeClr val="tx1"/>
                </a:solidFill>
                <a:effectLst/>
                <a:latin typeface="+mn-lt"/>
                <a:ea typeface="+mn-ea"/>
                <a:cs typeface="+mn-cs"/>
              </a:rPr>
              <a:t>  </a:t>
            </a:r>
          </a:p>
          <a:p>
            <a:r>
              <a:rPr lang="en-GB" sz="1200" kern="1200">
                <a:solidFill>
                  <a:schemeClr val="tx1"/>
                </a:solidFill>
                <a:effectLst/>
                <a:latin typeface="+mn-lt"/>
                <a:ea typeface="+mn-ea"/>
                <a:cs typeface="+mn-cs"/>
              </a:rPr>
              <a:t>The abilities and difficulties of each person and item respectively are calculated using a maximum likelihood method, under the assumption that the data conform to a Guttmann pattern. </a:t>
            </a:r>
            <a:endParaRPr lang="en-GB"/>
          </a:p>
          <a:p>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5</a:t>
            </a:fld>
            <a:endParaRPr lang="en-US"/>
          </a:p>
        </p:txBody>
      </p:sp>
    </p:spTree>
    <p:extLst>
      <p:ext uri="{BB962C8B-B14F-4D97-AF65-F5344CB8AC3E}">
        <p14:creationId xmlns:p14="http://schemas.microsoft.com/office/powerpoint/2010/main" val="205243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mn-lt"/>
                <a:ea typeface="+mn-ea"/>
                <a:cs typeface="+mn-cs"/>
              </a:rPr>
              <a:t>In this context, the latent trait that we are measuring with the Rasch model is the ‘endorsement of usual laundry product’. The survey statements are the Rasch items, and the item difficulty corresponds to the likelihood of that specific statement to be endorsed. Similarly, the person ability can be considered as the likelihood of an individual to endorse their usual laundry product.  A person with a higher ability is more likely to endorse their product than a person of a lower ability.</a:t>
            </a:r>
          </a:p>
          <a:p>
            <a:r>
              <a:rPr lang="en-GB" sz="1200" kern="120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I’ve used specific Rasch measurement software to assess the fit of the data to the Rasch model. The fit of the data can be determined according to several fit statistics that reveal how closely the data follows the expected pattern. </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6</a:t>
            </a:fld>
            <a:endParaRPr lang="en-US"/>
          </a:p>
        </p:txBody>
      </p:sp>
    </p:spTree>
    <p:extLst>
      <p:ext uri="{BB962C8B-B14F-4D97-AF65-F5344CB8AC3E}">
        <p14:creationId xmlns:p14="http://schemas.microsoft.com/office/powerpoint/2010/main" val="334017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Similarly, we are also able to analyse each statement to determine whether or not it fits the model</a:t>
            </a:r>
          </a:p>
        </p:txBody>
      </p:sp>
      <p:sp>
        <p:nvSpPr>
          <p:cNvPr id="4" name="Slide Number Placeholder 3"/>
          <p:cNvSpPr>
            <a:spLocks noGrp="1"/>
          </p:cNvSpPr>
          <p:nvPr>
            <p:ph type="sldNum" sz="quarter" idx="10"/>
          </p:nvPr>
        </p:nvSpPr>
        <p:spPr/>
        <p:txBody>
          <a:bodyPr/>
          <a:lstStyle/>
          <a:p>
            <a:fld id="{59BC607B-BC83-1C44-A501-8F981FF41469}" type="slidenum">
              <a:rPr lang="en-US" smtClean="0"/>
              <a:t>10</a:t>
            </a:fld>
            <a:endParaRPr lang="en-US"/>
          </a:p>
        </p:txBody>
      </p:sp>
    </p:spTree>
    <p:extLst>
      <p:ext uri="{BB962C8B-B14F-4D97-AF65-F5344CB8AC3E}">
        <p14:creationId xmlns:p14="http://schemas.microsoft.com/office/powerpoint/2010/main" val="1095497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a:t>
            </a:r>
            <a:r>
              <a:rPr lang="en-GB" baseline="0" dirty="0"/>
              <a:t> significant item fit residual can tell us if a statement is redundant – so it doesn’t tell us any new information, or whether a statement is measuring something else other than the latent variable of interest.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indent="0">
              <a:buNone/>
            </a:pPr>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11</a:t>
            </a:fld>
            <a:endParaRPr lang="en-US"/>
          </a:p>
        </p:txBody>
      </p:sp>
    </p:spTree>
    <p:extLst>
      <p:ext uri="{BB962C8B-B14F-4D97-AF65-F5344CB8AC3E}">
        <p14:creationId xmlns:p14="http://schemas.microsoft.com/office/powerpoint/2010/main" val="92440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Once we have identified which items don’t fit the model, these can then be removed and we are able to analyse the remaining items and people that do fit the model. </a:t>
            </a:r>
            <a:endParaRPr lang="en-GB" dirty="0"/>
          </a:p>
          <a:p>
            <a:pPr marL="0" indent="0">
              <a:buNone/>
            </a:pPr>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12</a:t>
            </a:fld>
            <a:endParaRPr lang="en-US"/>
          </a:p>
        </p:txBody>
      </p:sp>
    </p:spTree>
    <p:extLst>
      <p:ext uri="{BB962C8B-B14F-4D97-AF65-F5344CB8AC3E}">
        <p14:creationId xmlns:p14="http://schemas.microsoft.com/office/powerpoint/2010/main" val="265552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aseline="0" dirty="0"/>
              <a:t>Once our data do fit the Rasch model we are then able to analyse the remaining people and items. </a:t>
            </a:r>
            <a:r>
              <a:rPr lang="en-GB" sz="1200" kern="1200" dirty="0">
                <a:solidFill>
                  <a:schemeClr val="tx1"/>
                </a:solidFill>
                <a:effectLst/>
                <a:latin typeface="+mn-lt"/>
                <a:ea typeface="+mn-ea"/>
                <a:cs typeface="+mn-cs"/>
              </a:rPr>
              <a:t>Looking at the ordering of item difficulties, we can determine which items the consumers find easiest to endorse. </a:t>
            </a:r>
            <a:endParaRPr lang="en-GB" baseline="0" dirty="0"/>
          </a:p>
          <a:p>
            <a:pPr marL="0" indent="0">
              <a:buNone/>
            </a:pPr>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13</a:t>
            </a:fld>
            <a:endParaRPr lang="en-US"/>
          </a:p>
        </p:txBody>
      </p:sp>
    </p:spTree>
    <p:extLst>
      <p:ext uri="{BB962C8B-B14F-4D97-AF65-F5344CB8AC3E}">
        <p14:creationId xmlns:p14="http://schemas.microsoft.com/office/powerpoint/2010/main" val="953874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92074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95900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70248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9935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232136-154D-8E49-9F0F-8D035B85AE6F}"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408936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2232136-154D-8E49-9F0F-8D035B85AE6F}"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16460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2232136-154D-8E49-9F0F-8D035B85AE6F}" type="datetimeFigureOut">
              <a:rPr lang="en-US" smtClean="0"/>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78345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2232136-154D-8E49-9F0F-8D035B85AE6F}" type="datetimeFigureOut">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0421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32136-154D-8E49-9F0F-8D035B85AE6F}" type="datetimeFigureOut">
              <a:rPr lang="en-US" smtClean="0"/>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16848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32136-154D-8E49-9F0F-8D035B85AE6F}"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40302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32136-154D-8E49-9F0F-8D035B85AE6F}"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117999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32136-154D-8E49-9F0F-8D035B85AE6F}" type="datetimeFigureOut">
              <a:rPr lang="en-US" smtClean="0"/>
              <a:t>3/2/2020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8056C-9350-3E4B-911C-FCF80EDBFE79}" type="slidenum">
              <a:rPr lang="en-US" smtClean="0"/>
              <a:t>‹#›</a:t>
            </a:fld>
            <a:endParaRPr lang="en-US"/>
          </a:p>
        </p:txBody>
      </p:sp>
    </p:spTree>
    <p:extLst>
      <p:ext uri="{BB962C8B-B14F-4D97-AF65-F5344CB8AC3E}">
        <p14:creationId xmlns:p14="http://schemas.microsoft.com/office/powerpoint/2010/main" val="1227897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4A62A27-F9F7-6740-95F2-A32D07E72FA3}"/>
              </a:ext>
            </a:extLst>
          </p:cNvPr>
          <p:cNvSpPr>
            <a:spLocks noGrp="1"/>
          </p:cNvSpPr>
          <p:nvPr>
            <p:ph type="ctrTitle"/>
          </p:nvPr>
        </p:nvSpPr>
        <p:spPr>
          <a:xfrm>
            <a:off x="1524000" y="-1002651"/>
            <a:ext cx="9144000" cy="2387600"/>
          </a:xfrm>
        </p:spPr>
        <p:txBody>
          <a:bodyPr/>
          <a:lstStyle/>
          <a:p>
            <a:r>
              <a:rPr lang="en-US"/>
              <a:t>Presentation title slide</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297" y="1251627"/>
            <a:ext cx="2742670" cy="483126"/>
          </a:xfrm>
          <a:prstGeom prst="rect">
            <a:avLst/>
          </a:prstGeom>
        </p:spPr>
      </p:pic>
      <p:sp>
        <p:nvSpPr>
          <p:cNvPr id="5" name="Text Placeholder 1"/>
          <p:cNvSpPr txBox="1">
            <a:spLocks/>
          </p:cNvSpPr>
          <p:nvPr/>
        </p:nvSpPr>
        <p:spPr>
          <a:xfrm>
            <a:off x="339724" y="1904546"/>
            <a:ext cx="11431361" cy="400367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b="1">
                <a:solidFill>
                  <a:schemeClr val="tx1"/>
                </a:solidFill>
                <a:latin typeface="Arial" charset="0"/>
                <a:ea typeface="Arial" charset="0"/>
                <a:cs typeface="Arial" charset="0"/>
              </a:rPr>
              <a:t>The measurement of consumer emotions</a:t>
            </a:r>
          </a:p>
          <a:p>
            <a:r>
              <a:rPr lang="en-GB" sz="2800" b="1">
                <a:solidFill>
                  <a:schemeClr val="tx1"/>
                </a:solidFill>
                <a:latin typeface="Arial" charset="0"/>
                <a:ea typeface="Arial" charset="0"/>
                <a:cs typeface="Arial" charset="0"/>
              </a:rPr>
              <a:t>Applying Rasch theory to guide product design</a:t>
            </a:r>
          </a:p>
          <a:p>
            <a:endParaRPr lang="en-GB" sz="2800" b="1">
              <a:solidFill>
                <a:schemeClr val="tx1"/>
              </a:solidFill>
              <a:latin typeface="Arial" charset="0"/>
              <a:ea typeface="Arial" charset="0"/>
              <a:cs typeface="Arial" charset="0"/>
            </a:endParaRPr>
          </a:p>
          <a:p>
            <a:r>
              <a:rPr lang="en-GB" sz="2800" b="1">
                <a:solidFill>
                  <a:schemeClr val="tx1"/>
                </a:solidFill>
                <a:latin typeface="Arial" charset="0"/>
                <a:ea typeface="Arial" charset="0"/>
                <a:cs typeface="Arial" charset="0"/>
              </a:rPr>
              <a:t>Procter &amp; Gamble, 03/03/20</a:t>
            </a:r>
          </a:p>
          <a:p>
            <a:endParaRPr lang="en-GB" sz="2800" b="1">
              <a:solidFill>
                <a:schemeClr val="tx1"/>
              </a:solidFill>
              <a:latin typeface="Arial" charset="0"/>
              <a:ea typeface="Arial" charset="0"/>
              <a:cs typeface="Arial" charset="0"/>
            </a:endParaRPr>
          </a:p>
          <a:p>
            <a:r>
              <a:rPr lang="en-GB" sz="2800">
                <a:solidFill>
                  <a:schemeClr val="tx1"/>
                </a:solidFill>
                <a:latin typeface="Arial" charset="0"/>
                <a:ea typeface="Arial" charset="0"/>
                <a:cs typeface="Arial" charset="0"/>
              </a:rPr>
              <a:t>Caitlin Chalk, Brian Henson, Philip </a:t>
            </a:r>
            <a:r>
              <a:rPr lang="en-GB" sz="2800" err="1">
                <a:solidFill>
                  <a:schemeClr val="tx1"/>
                </a:solidFill>
                <a:latin typeface="Arial" charset="0"/>
                <a:ea typeface="Arial" charset="0"/>
                <a:cs typeface="Arial" charset="0"/>
              </a:rPr>
              <a:t>Bowtell</a:t>
            </a:r>
            <a:r>
              <a:rPr lang="en-GB" sz="2800">
                <a:solidFill>
                  <a:schemeClr val="tx1"/>
                </a:solidFill>
                <a:latin typeface="Arial" charset="0"/>
                <a:ea typeface="Arial" charset="0"/>
                <a:cs typeface="Arial" charset="0"/>
              </a:rPr>
              <a:t>, Sam Whitehead </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9505" y="835728"/>
            <a:ext cx="831797" cy="831797"/>
          </a:xfrm>
          <a:prstGeom prst="rect">
            <a:avLst/>
          </a:prstGeom>
        </p:spPr>
      </p:pic>
    </p:spTree>
    <p:extLst>
      <p:ext uri="{BB962C8B-B14F-4D97-AF65-F5344CB8AC3E}">
        <p14:creationId xmlns:p14="http://schemas.microsoft.com/office/powerpoint/2010/main" val="2325042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siness people in organization office and freelance job character.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077" y="2509838"/>
            <a:ext cx="3224212" cy="32242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9764" y="1597529"/>
            <a:ext cx="2616200" cy="461665"/>
          </a:xfrm>
          <a:prstGeom prst="rect">
            <a:avLst/>
          </a:prstGeom>
          <a:noFill/>
        </p:spPr>
        <p:txBody>
          <a:bodyPr wrap="square" rtlCol="0">
            <a:spAutoFit/>
          </a:bodyPr>
          <a:lstStyle/>
          <a:p>
            <a:pPr algn="ctr"/>
            <a:r>
              <a:rPr lang="en-GB" sz="2400" b="1"/>
              <a:t>999 participants</a:t>
            </a:r>
          </a:p>
        </p:txBody>
      </p:sp>
      <p:sp>
        <p:nvSpPr>
          <p:cNvPr id="2" name="Multiply 1"/>
          <p:cNvSpPr/>
          <p:nvPr/>
        </p:nvSpPr>
        <p:spPr>
          <a:xfrm>
            <a:off x="5229213" y="2509838"/>
            <a:ext cx="1080000" cy="104400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Multiply 4"/>
          <p:cNvSpPr/>
          <p:nvPr/>
        </p:nvSpPr>
        <p:spPr>
          <a:xfrm>
            <a:off x="6419106" y="2521558"/>
            <a:ext cx="1080000" cy="104400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771484" y="2048872"/>
            <a:ext cx="2616200" cy="461665"/>
          </a:xfrm>
          <a:prstGeom prst="rect">
            <a:avLst/>
          </a:prstGeom>
          <a:noFill/>
        </p:spPr>
        <p:txBody>
          <a:bodyPr wrap="square" rtlCol="0">
            <a:spAutoFit/>
          </a:bodyPr>
          <a:lstStyle/>
          <a:p>
            <a:pPr algn="ctr"/>
            <a:r>
              <a:rPr lang="en-GB" sz="2400" b="1"/>
              <a:t>729 participants</a:t>
            </a:r>
          </a:p>
        </p:txBody>
      </p:sp>
      <p:cxnSp>
        <p:nvCxnSpPr>
          <p:cNvPr id="4" name="Straight Connector 3"/>
          <p:cNvCxnSpPr/>
          <p:nvPr/>
        </p:nvCxnSpPr>
        <p:spPr>
          <a:xfrm>
            <a:off x="5029200" y="1826134"/>
            <a:ext cx="468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65125"/>
            <a:ext cx="10515600" cy="1325563"/>
          </a:xfrm>
        </p:spPr>
        <p:txBody>
          <a:bodyPr/>
          <a:lstStyle/>
          <a:p>
            <a:r>
              <a:rPr lang="en-GB"/>
              <a:t>Individual person fit</a:t>
            </a:r>
          </a:p>
        </p:txBody>
      </p:sp>
    </p:spTree>
    <p:extLst>
      <p:ext uri="{BB962C8B-B14F-4D97-AF65-F5344CB8AC3E}">
        <p14:creationId xmlns:p14="http://schemas.microsoft.com/office/powerpoint/2010/main" val="243390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a:solidFill>
                  <a:schemeClr val="bg1">
                    <a:lumMod val="75000"/>
                  </a:schemeClr>
                </a:solidFill>
              </a:rPr>
              <a:t>Excellent value</a:t>
            </a:r>
          </a:p>
          <a:p>
            <a:pPr marL="342900" indent="-342900">
              <a:buFont typeface="+mj-lt"/>
              <a:buAutoNum type="arabicPeriod"/>
            </a:pPr>
            <a:r>
              <a:rPr lang="en-GB">
                <a:solidFill>
                  <a:schemeClr val="bg1">
                    <a:lumMod val="75000"/>
                  </a:schemeClr>
                </a:solidFill>
              </a:rPr>
              <a:t>Cleaning overall</a:t>
            </a:r>
          </a:p>
          <a:p>
            <a:pPr marL="342900" indent="-342900">
              <a:buFont typeface="+mj-lt"/>
              <a:buAutoNum type="arabicPeriod"/>
            </a:pPr>
            <a:r>
              <a:rPr lang="en-GB">
                <a:solidFill>
                  <a:schemeClr val="bg1">
                    <a:lumMod val="75000"/>
                  </a:schemeClr>
                </a:solidFill>
              </a:rPr>
              <a:t>Removing tough stains</a:t>
            </a:r>
          </a:p>
          <a:p>
            <a:pPr marL="342900" indent="-342900">
              <a:buFont typeface="+mj-lt"/>
              <a:buAutoNum type="arabicPeriod"/>
            </a:pPr>
            <a:r>
              <a:rPr lang="en-GB">
                <a:solidFill>
                  <a:schemeClr val="bg1">
                    <a:lumMod val="75000"/>
                  </a:schemeClr>
                </a:solidFill>
              </a:rPr>
              <a:t>Providing bright whites</a:t>
            </a:r>
          </a:p>
          <a:p>
            <a:pPr marL="342900" indent="-342900">
              <a:buFont typeface="+mj-lt"/>
              <a:buAutoNum type="arabicPeriod"/>
            </a:pPr>
            <a:r>
              <a:rPr lang="en-GB">
                <a:solidFill>
                  <a:schemeClr val="bg1">
                    <a:lumMod val="75000"/>
                  </a:schemeClr>
                </a:solidFill>
              </a:rPr>
              <a:t>Keeping dark clothes dark</a:t>
            </a:r>
          </a:p>
          <a:p>
            <a:pPr marL="342900" indent="-342900">
              <a:buFont typeface="+mj-lt"/>
              <a:buAutoNum type="arabicPeriod"/>
            </a:pPr>
            <a:r>
              <a:rPr lang="en-GB">
                <a:solidFill>
                  <a:schemeClr val="bg1">
                    <a:lumMod val="75000"/>
                  </a:schemeClr>
                </a:solidFill>
              </a:rPr>
              <a:t>Providing vivid colours</a:t>
            </a:r>
          </a:p>
          <a:p>
            <a:pPr marL="342900" indent="-342900">
              <a:buFont typeface="+mj-lt"/>
              <a:buAutoNum type="arabicPeriod"/>
            </a:pPr>
            <a:r>
              <a:rPr lang="en-GB">
                <a:solidFill>
                  <a:schemeClr val="bg1">
                    <a:lumMod val="75000"/>
                  </a:schemeClr>
                </a:solidFill>
              </a:rPr>
              <a:t>Overall scent</a:t>
            </a:r>
          </a:p>
          <a:p>
            <a:pPr marL="342900" indent="-342900">
              <a:buFont typeface="+mj-lt"/>
              <a:buAutoNum type="arabicPeriod"/>
            </a:pPr>
            <a:r>
              <a:rPr lang="en-GB">
                <a:solidFill>
                  <a:schemeClr val="bg1">
                    <a:lumMod val="75000"/>
                  </a:schemeClr>
                </a:solidFill>
              </a:rPr>
              <a:t>Good level of suds</a:t>
            </a:r>
          </a:p>
          <a:p>
            <a:pPr marL="342900" indent="-342900">
              <a:buFont typeface="+mj-lt"/>
              <a:buAutoNum type="arabicPeriod"/>
            </a:pPr>
            <a:r>
              <a:rPr lang="en-GB">
                <a:solidFill>
                  <a:schemeClr val="bg1">
                    <a:lumMod val="75000"/>
                  </a:schemeClr>
                </a:solidFill>
              </a:rPr>
              <a:t>Removing bad odours</a:t>
            </a:r>
          </a:p>
          <a:p>
            <a:pPr marL="342900" indent="-342900">
              <a:buFont typeface="+mj-lt"/>
              <a:buAutoNum type="arabicPeriod"/>
            </a:pPr>
            <a:r>
              <a:rPr lang="en-GB">
                <a:solidFill>
                  <a:schemeClr val="bg1">
                    <a:lumMod val="75000"/>
                  </a:schemeClr>
                </a:solidFill>
              </a:rPr>
              <a:t>Product appearance</a:t>
            </a:r>
          </a:p>
          <a:p>
            <a:pPr marL="342900" indent="-342900">
              <a:buFont typeface="+mj-lt"/>
              <a:buAutoNum type="arabicPeriod"/>
            </a:pPr>
            <a:r>
              <a:rPr lang="en-GB">
                <a:solidFill>
                  <a:schemeClr val="bg1">
                    <a:lumMod val="75000"/>
                  </a:schemeClr>
                </a:solidFill>
              </a:rPr>
              <a:t>Not leaving residues</a:t>
            </a:r>
          </a:p>
          <a:p>
            <a:pPr marL="342900" indent="-342900">
              <a:buFont typeface="+mj-lt"/>
              <a:buAutoNum type="arabicPeriod"/>
            </a:pPr>
            <a:r>
              <a:rPr lang="en-GB">
                <a:solidFill>
                  <a:schemeClr val="bg1">
                    <a:lumMod val="75000"/>
                  </a:schemeClr>
                </a:solidFill>
              </a:rPr>
              <a:t>Trusted brand</a:t>
            </a:r>
          </a:p>
          <a:p>
            <a:pPr marL="342900" indent="-342900">
              <a:buFont typeface="+mj-lt"/>
              <a:buAutoNum type="arabicPeriod"/>
            </a:pPr>
            <a:r>
              <a:rPr lang="en-GB">
                <a:solidFill>
                  <a:schemeClr val="bg1">
                    <a:lumMod val="75000"/>
                  </a:schemeClr>
                </a:solidFill>
              </a:rPr>
              <a:t>Makes me feel proud</a:t>
            </a:r>
          </a:p>
          <a:p>
            <a:pPr marL="342900" indent="-342900">
              <a:buFont typeface="+mj-lt"/>
              <a:buAutoNum type="arabicPeriod"/>
            </a:pPr>
            <a:r>
              <a:rPr lang="en-GB">
                <a:solidFill>
                  <a:schemeClr val="bg1">
                    <a:lumMod val="75000"/>
                  </a:schemeClr>
                </a:solidFill>
              </a:rPr>
              <a:t>Package quality</a:t>
            </a:r>
          </a:p>
          <a:p>
            <a:pPr marL="342900" indent="-342900">
              <a:buFont typeface="+mj-lt"/>
              <a:buAutoNum type="arabicPeriod"/>
            </a:pPr>
            <a:r>
              <a:rPr lang="en-GB">
                <a:solidFill>
                  <a:schemeClr val="bg1">
                    <a:lumMod val="75000"/>
                  </a:schemeClr>
                </a:solidFill>
              </a:rPr>
              <a:t>Worth the price</a:t>
            </a:r>
          </a:p>
          <a:p>
            <a:pPr marL="342900" indent="-342900">
              <a:buFont typeface="+mj-lt"/>
              <a:buAutoNum type="arabicPeriod"/>
            </a:pPr>
            <a:r>
              <a:rPr lang="en-GB">
                <a:solidFill>
                  <a:schemeClr val="bg1">
                    <a:lumMod val="75000"/>
                  </a:schemeClr>
                </a:solidFill>
              </a:rPr>
              <a:t>I would recommend this product</a:t>
            </a:r>
          </a:p>
        </p:txBody>
      </p:sp>
      <p:sp>
        <p:nvSpPr>
          <p:cNvPr id="4" name="Title 1"/>
          <p:cNvSpPr>
            <a:spLocks noGrp="1"/>
          </p:cNvSpPr>
          <p:nvPr>
            <p:ph type="title"/>
          </p:nvPr>
        </p:nvSpPr>
        <p:spPr>
          <a:xfrm>
            <a:off x="838200" y="365125"/>
            <a:ext cx="10515600" cy="1325563"/>
          </a:xfrm>
        </p:spPr>
        <p:txBody>
          <a:bodyPr/>
          <a:lstStyle/>
          <a:p>
            <a:r>
              <a:rPr lang="en-GB"/>
              <a:t>Individual item fit</a:t>
            </a:r>
          </a:p>
        </p:txBody>
      </p:sp>
    </p:spTree>
    <p:extLst>
      <p:ext uri="{BB962C8B-B14F-4D97-AF65-F5344CB8AC3E}">
        <p14:creationId xmlns:p14="http://schemas.microsoft.com/office/powerpoint/2010/main" val="91703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3">
                                            <p:txEl>
                                              <p:pRg st="1" end="1"/>
                                            </p:txEl>
                                          </p:spTgt>
                                        </p:tgtEl>
                                        <p:attrNameLst>
                                          <p:attrName>style.color</p:attrName>
                                        </p:attrNameLst>
                                      </p:cBhvr>
                                      <p:to>
                                        <a:srgbClr val="FF0000"/>
                                      </p:to>
                                    </p:animClr>
                                  </p:childTnLst>
                                </p:cTn>
                              </p:par>
                              <p:par>
                                <p:cTn id="7" presetID="3" presetClass="emph" presetSubtype="2" fill="hold" grpId="0" nodeType="withEffect">
                                  <p:stCondLst>
                                    <p:cond delay="0"/>
                                  </p:stCondLst>
                                  <p:childTnLst>
                                    <p:animClr clrSpc="rgb" dir="cw">
                                      <p:cBhvr override="childStyle">
                                        <p:cTn id="8" dur="2000" fill="hold"/>
                                        <p:tgtEl>
                                          <p:spTgt spid="3">
                                            <p:txEl>
                                              <p:pRg st="4" end="4"/>
                                            </p:txEl>
                                          </p:spTgt>
                                        </p:tgtEl>
                                        <p:attrNameLst>
                                          <p:attrName>style.color</p:attrName>
                                        </p:attrNameLst>
                                      </p:cBhvr>
                                      <p:to>
                                        <a:srgbClr val="FF0000"/>
                                      </p:to>
                                    </p:animClr>
                                  </p:childTnLst>
                                </p:cTn>
                              </p:par>
                              <p:par>
                                <p:cTn id="9" presetID="3" presetClass="emph" presetSubtype="2" fill="hold" grpId="0" nodeType="withEffect">
                                  <p:stCondLst>
                                    <p:cond delay="0"/>
                                  </p:stCondLst>
                                  <p:childTnLst>
                                    <p:animClr clrSpc="rgb" dir="cw">
                                      <p:cBhvr override="childStyle">
                                        <p:cTn id="10" dur="2000" fill="hold"/>
                                        <p:tgtEl>
                                          <p:spTgt spid="3">
                                            <p:txEl>
                                              <p:pRg st="12" end="12"/>
                                            </p:txEl>
                                          </p:spTgt>
                                        </p:tgtEl>
                                        <p:attrNameLst>
                                          <p:attrName>style.color</p:attrName>
                                        </p:attrNameLst>
                                      </p:cBhvr>
                                      <p:to>
                                        <a:srgbClr val="FF0000"/>
                                      </p:to>
                                    </p:animClr>
                                  </p:childTnLst>
                                </p:cTn>
                              </p:par>
                              <p:par>
                                <p:cTn id="11" presetID="3" presetClass="emph" presetSubtype="2" fill="hold" grpId="0" nodeType="withEffect">
                                  <p:stCondLst>
                                    <p:cond delay="0"/>
                                  </p:stCondLst>
                                  <p:childTnLst>
                                    <p:animClr clrSpc="rgb" dir="cw">
                                      <p:cBhvr override="childStyle">
                                        <p:cTn id="12" dur="2000" fill="hold"/>
                                        <p:tgtEl>
                                          <p:spTgt spid="3">
                                            <p:txEl>
                                              <p:pRg st="13" end="13"/>
                                            </p:txEl>
                                          </p:spTgt>
                                        </p:tgtEl>
                                        <p:attrNameLst>
                                          <p:attrName>style.color</p:attrName>
                                        </p:attrNameLst>
                                      </p:cBhvr>
                                      <p:to>
                                        <a:srgbClr val="FF0000"/>
                                      </p:to>
                                    </p:animClr>
                                  </p:childTnLst>
                                </p:cTn>
                              </p:par>
                              <p:par>
                                <p:cTn id="13" presetID="3" presetClass="emph" presetSubtype="2" fill="hold" grpId="0" nodeType="withEffect">
                                  <p:stCondLst>
                                    <p:cond delay="0"/>
                                  </p:stCondLst>
                                  <p:childTnLst>
                                    <p:animClr clrSpc="rgb" dir="cw">
                                      <p:cBhvr override="childStyle">
                                        <p:cTn id="14" dur="2000" fill="hold"/>
                                        <p:tgtEl>
                                          <p:spTgt spid="3">
                                            <p:txEl>
                                              <p:pRg st="14" end="14"/>
                                            </p:txEl>
                                          </p:spTgt>
                                        </p:tgtEl>
                                        <p:attrNameLst>
                                          <p:attrName>style.color</p:attrName>
                                        </p:attrNameLst>
                                      </p:cBhvr>
                                      <p:to>
                                        <a:srgbClr val="FF0000"/>
                                      </p:to>
                                    </p:animClr>
                                  </p:childTnLst>
                                </p:cTn>
                              </p:par>
                              <p:par>
                                <p:cTn id="15" presetID="3" presetClass="emph" presetSubtype="2" fill="hold" grpId="0" nodeType="withEffect">
                                  <p:stCondLst>
                                    <p:cond delay="0"/>
                                  </p:stCondLst>
                                  <p:childTnLst>
                                    <p:animClr clrSpc="rgb" dir="cw">
                                      <p:cBhvr override="childStyle">
                                        <p:cTn id="16" dur="2000" fill="hold"/>
                                        <p:tgtEl>
                                          <p:spTgt spid="3">
                                            <p:txEl>
                                              <p:pRg st="15" end="1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a:solidFill>
                  <a:schemeClr val="bg1">
                    <a:lumMod val="75000"/>
                  </a:schemeClr>
                </a:solidFill>
              </a:rPr>
              <a:t>Excellent value</a:t>
            </a:r>
          </a:p>
          <a:p>
            <a:pPr marL="342900" indent="-342900">
              <a:buFont typeface="+mj-lt"/>
              <a:buAutoNum type="arabicPeriod"/>
            </a:pPr>
            <a:r>
              <a:rPr lang="en-GB">
                <a:solidFill>
                  <a:srgbClr val="FF0000"/>
                </a:solidFill>
              </a:rPr>
              <a:t>Cleaning overall</a:t>
            </a:r>
          </a:p>
          <a:p>
            <a:pPr marL="342900" indent="-342900">
              <a:buFont typeface="+mj-lt"/>
              <a:buAutoNum type="arabicPeriod"/>
            </a:pPr>
            <a:r>
              <a:rPr lang="en-GB">
                <a:solidFill>
                  <a:schemeClr val="bg1">
                    <a:lumMod val="75000"/>
                  </a:schemeClr>
                </a:solidFill>
              </a:rPr>
              <a:t>Removing tough stains</a:t>
            </a:r>
          </a:p>
          <a:p>
            <a:pPr marL="342900" indent="-342900">
              <a:buFont typeface="+mj-lt"/>
              <a:buAutoNum type="arabicPeriod"/>
            </a:pPr>
            <a:r>
              <a:rPr lang="en-GB">
                <a:solidFill>
                  <a:schemeClr val="bg1">
                    <a:lumMod val="75000"/>
                  </a:schemeClr>
                </a:solidFill>
              </a:rPr>
              <a:t>Providing bright whites</a:t>
            </a:r>
          </a:p>
          <a:p>
            <a:pPr marL="342900" indent="-342900">
              <a:buFont typeface="+mj-lt"/>
              <a:buAutoNum type="arabicPeriod"/>
            </a:pPr>
            <a:r>
              <a:rPr lang="en-GB">
                <a:solidFill>
                  <a:srgbClr val="FF0000"/>
                </a:solidFill>
              </a:rPr>
              <a:t>Keeping dark clothes dark</a:t>
            </a:r>
          </a:p>
          <a:p>
            <a:pPr marL="342900" indent="-342900">
              <a:buFont typeface="+mj-lt"/>
              <a:buAutoNum type="arabicPeriod"/>
            </a:pPr>
            <a:r>
              <a:rPr lang="en-GB">
                <a:solidFill>
                  <a:schemeClr val="bg1">
                    <a:lumMod val="75000"/>
                  </a:schemeClr>
                </a:solidFill>
              </a:rPr>
              <a:t>Providing vivid colours</a:t>
            </a:r>
          </a:p>
          <a:p>
            <a:pPr marL="342900" indent="-342900">
              <a:buFont typeface="+mj-lt"/>
              <a:buAutoNum type="arabicPeriod"/>
            </a:pPr>
            <a:r>
              <a:rPr lang="en-GB">
                <a:solidFill>
                  <a:schemeClr val="bg1">
                    <a:lumMod val="75000"/>
                  </a:schemeClr>
                </a:solidFill>
              </a:rPr>
              <a:t>Overall scent</a:t>
            </a:r>
          </a:p>
          <a:p>
            <a:pPr marL="342900" indent="-342900">
              <a:buFont typeface="+mj-lt"/>
              <a:buAutoNum type="arabicPeriod"/>
            </a:pPr>
            <a:r>
              <a:rPr lang="en-GB">
                <a:solidFill>
                  <a:schemeClr val="bg1">
                    <a:lumMod val="75000"/>
                  </a:schemeClr>
                </a:solidFill>
              </a:rPr>
              <a:t>Good level of suds</a:t>
            </a:r>
          </a:p>
          <a:p>
            <a:pPr marL="342900" indent="-342900">
              <a:buFont typeface="+mj-lt"/>
              <a:buAutoNum type="arabicPeriod"/>
            </a:pPr>
            <a:r>
              <a:rPr lang="en-GB">
                <a:solidFill>
                  <a:schemeClr val="bg1">
                    <a:lumMod val="75000"/>
                  </a:schemeClr>
                </a:solidFill>
              </a:rPr>
              <a:t>Removing bad odours</a:t>
            </a:r>
          </a:p>
          <a:p>
            <a:pPr marL="342900" indent="-342900">
              <a:buFont typeface="+mj-lt"/>
              <a:buAutoNum type="arabicPeriod"/>
            </a:pPr>
            <a:r>
              <a:rPr lang="en-GB">
                <a:solidFill>
                  <a:schemeClr val="bg1">
                    <a:lumMod val="75000"/>
                  </a:schemeClr>
                </a:solidFill>
              </a:rPr>
              <a:t>Product appearance</a:t>
            </a:r>
          </a:p>
          <a:p>
            <a:pPr marL="342900" indent="-342900">
              <a:buFont typeface="+mj-lt"/>
              <a:buAutoNum type="arabicPeriod"/>
            </a:pPr>
            <a:r>
              <a:rPr lang="en-GB">
                <a:solidFill>
                  <a:schemeClr val="bg1">
                    <a:lumMod val="75000"/>
                  </a:schemeClr>
                </a:solidFill>
              </a:rPr>
              <a:t>Not leaving residues</a:t>
            </a:r>
          </a:p>
          <a:p>
            <a:pPr marL="342900" indent="-342900">
              <a:buFont typeface="+mj-lt"/>
              <a:buAutoNum type="arabicPeriod"/>
            </a:pPr>
            <a:r>
              <a:rPr lang="en-GB">
                <a:solidFill>
                  <a:schemeClr val="bg1">
                    <a:lumMod val="75000"/>
                  </a:schemeClr>
                </a:solidFill>
              </a:rPr>
              <a:t>Trusted brand</a:t>
            </a:r>
          </a:p>
          <a:p>
            <a:pPr marL="342900" indent="-342900">
              <a:buFont typeface="+mj-lt"/>
              <a:buAutoNum type="arabicPeriod"/>
            </a:pPr>
            <a:r>
              <a:rPr lang="en-GB">
                <a:solidFill>
                  <a:srgbClr val="FF0000"/>
                </a:solidFill>
              </a:rPr>
              <a:t>Makes me feel proud</a:t>
            </a:r>
          </a:p>
          <a:p>
            <a:pPr marL="342900" indent="-342900">
              <a:buFont typeface="+mj-lt"/>
              <a:buAutoNum type="arabicPeriod"/>
            </a:pPr>
            <a:r>
              <a:rPr lang="en-GB">
                <a:solidFill>
                  <a:srgbClr val="FF0000"/>
                </a:solidFill>
              </a:rPr>
              <a:t>Package quality</a:t>
            </a:r>
          </a:p>
          <a:p>
            <a:pPr marL="342900" indent="-342900">
              <a:buFont typeface="+mj-lt"/>
              <a:buAutoNum type="arabicPeriod"/>
            </a:pPr>
            <a:r>
              <a:rPr lang="en-GB">
                <a:solidFill>
                  <a:srgbClr val="FF0000"/>
                </a:solidFill>
              </a:rPr>
              <a:t>Worth the price</a:t>
            </a:r>
          </a:p>
          <a:p>
            <a:pPr marL="342900" indent="-342900">
              <a:buFont typeface="+mj-lt"/>
              <a:buAutoNum type="arabicPeriod"/>
            </a:pPr>
            <a:r>
              <a:rPr lang="en-GB">
                <a:solidFill>
                  <a:srgbClr val="FF0000"/>
                </a:solidFill>
              </a:rPr>
              <a:t>I would recommend this product</a:t>
            </a:r>
          </a:p>
        </p:txBody>
      </p:sp>
      <p:sp>
        <p:nvSpPr>
          <p:cNvPr id="4" name="Title 1"/>
          <p:cNvSpPr>
            <a:spLocks noGrp="1"/>
          </p:cNvSpPr>
          <p:nvPr>
            <p:ph type="title"/>
          </p:nvPr>
        </p:nvSpPr>
        <p:spPr>
          <a:xfrm>
            <a:off x="838200" y="365125"/>
            <a:ext cx="10515600" cy="1325563"/>
          </a:xfrm>
        </p:spPr>
        <p:txBody>
          <a:bodyPr/>
          <a:lstStyle/>
          <a:p>
            <a:r>
              <a:rPr lang="en-GB"/>
              <a:t>Individual item fit</a:t>
            </a:r>
          </a:p>
        </p:txBody>
      </p:sp>
    </p:spTree>
    <p:extLst>
      <p:ext uri="{BB962C8B-B14F-4D97-AF65-F5344CB8AC3E}">
        <p14:creationId xmlns:p14="http://schemas.microsoft.com/office/powerpoint/2010/main" val="2169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0"/>
                                  </p:stCondLst>
                                  <p:childTnLst>
                                    <p:anim calcmode="lin" valueType="num">
                                      <p:cBhvr additive="base">
                                        <p:cTn id="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1" end="1"/>
                                            </p:txEl>
                                          </p:spTgt>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4" end="4"/>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4" end="4"/>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12" end="1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12" end="12"/>
                                            </p:txEl>
                                          </p:spTgt>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13" end="13"/>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13" end="13"/>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14" end="14"/>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14" end="14"/>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15" end="15"/>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15" end="1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a:t>Excellent value</a:t>
            </a:r>
          </a:p>
          <a:p>
            <a:pPr marL="342900" indent="-342900">
              <a:buFont typeface="+mj-lt"/>
              <a:buAutoNum type="arabicPeriod" startAt="3"/>
            </a:pPr>
            <a:r>
              <a:rPr lang="en-GB"/>
              <a:t>Removing tough stains</a:t>
            </a:r>
          </a:p>
          <a:p>
            <a:pPr marL="342900" indent="-342900">
              <a:buFont typeface="+mj-lt"/>
              <a:buAutoNum type="arabicPeriod" startAt="3"/>
            </a:pPr>
            <a:r>
              <a:rPr lang="en-GB"/>
              <a:t>Providing bright whites</a:t>
            </a:r>
          </a:p>
          <a:p>
            <a:pPr marL="342900" indent="-342900">
              <a:buFont typeface="+mj-lt"/>
              <a:buAutoNum type="arabicPeriod" startAt="6"/>
            </a:pPr>
            <a:r>
              <a:rPr lang="en-GB"/>
              <a:t>Providing vivid colours</a:t>
            </a:r>
          </a:p>
          <a:p>
            <a:pPr marL="342900" indent="-342900">
              <a:buFont typeface="+mj-lt"/>
              <a:buAutoNum type="arabicPeriod" startAt="7"/>
            </a:pPr>
            <a:r>
              <a:rPr lang="en-GB"/>
              <a:t>Overall scent</a:t>
            </a:r>
          </a:p>
          <a:p>
            <a:pPr marL="342900" indent="-342900">
              <a:buFont typeface="+mj-lt"/>
              <a:buAutoNum type="arabicPeriod" startAt="7"/>
            </a:pPr>
            <a:r>
              <a:rPr lang="en-GB"/>
              <a:t>Good level of suds</a:t>
            </a:r>
          </a:p>
          <a:p>
            <a:pPr marL="342900" indent="-342900">
              <a:buFont typeface="+mj-lt"/>
              <a:buAutoNum type="arabicPeriod" startAt="7"/>
            </a:pPr>
            <a:r>
              <a:rPr lang="en-GB"/>
              <a:t>Removing bad odours</a:t>
            </a:r>
          </a:p>
          <a:p>
            <a:pPr marL="342900" indent="-342900">
              <a:buFont typeface="+mj-lt"/>
              <a:buAutoNum type="arabicPeriod" startAt="7"/>
            </a:pPr>
            <a:r>
              <a:rPr lang="en-GB"/>
              <a:t>Product appearance</a:t>
            </a:r>
          </a:p>
          <a:p>
            <a:pPr marL="342900" indent="-342900">
              <a:buFont typeface="+mj-lt"/>
              <a:buAutoNum type="arabicPeriod" startAt="7"/>
            </a:pPr>
            <a:r>
              <a:rPr lang="en-GB"/>
              <a:t>Not leaving residues</a:t>
            </a:r>
          </a:p>
          <a:p>
            <a:pPr marL="342900" indent="-342900">
              <a:buFont typeface="+mj-lt"/>
              <a:buAutoNum type="arabicPeriod" startAt="7"/>
            </a:pPr>
            <a:r>
              <a:rPr lang="en-GB"/>
              <a:t>Trusted brand</a:t>
            </a:r>
          </a:p>
        </p:txBody>
      </p:sp>
    </p:spTree>
    <p:extLst>
      <p:ext uri="{BB962C8B-B14F-4D97-AF65-F5344CB8AC3E}">
        <p14:creationId xmlns:p14="http://schemas.microsoft.com/office/powerpoint/2010/main" val="146448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a:t>Excellent value</a:t>
            </a:r>
          </a:p>
          <a:p>
            <a:pPr marL="342900" indent="-342900">
              <a:buFont typeface="+mj-lt"/>
              <a:buAutoNum type="arabicPeriod" startAt="3"/>
            </a:pPr>
            <a:r>
              <a:rPr lang="en-GB"/>
              <a:t>Removing tough stains</a:t>
            </a:r>
          </a:p>
          <a:p>
            <a:pPr marL="342900" indent="-342900">
              <a:buFont typeface="+mj-lt"/>
              <a:buAutoNum type="arabicPeriod" startAt="3"/>
            </a:pPr>
            <a:r>
              <a:rPr lang="en-GB"/>
              <a:t>Providing bright whites</a:t>
            </a:r>
          </a:p>
          <a:p>
            <a:pPr marL="342900" indent="-342900">
              <a:buFont typeface="+mj-lt"/>
              <a:buAutoNum type="arabicPeriod" startAt="6"/>
            </a:pPr>
            <a:r>
              <a:rPr lang="en-GB"/>
              <a:t>Providing vivid colours</a:t>
            </a:r>
          </a:p>
          <a:p>
            <a:pPr marL="342900" indent="-342900">
              <a:buFont typeface="+mj-lt"/>
              <a:buAutoNum type="arabicPeriod" startAt="7"/>
            </a:pPr>
            <a:r>
              <a:rPr lang="en-GB"/>
              <a:t>Overall scent</a:t>
            </a:r>
          </a:p>
          <a:p>
            <a:pPr marL="342900" indent="-342900">
              <a:buFont typeface="+mj-lt"/>
              <a:buAutoNum type="arabicPeriod" startAt="7"/>
            </a:pPr>
            <a:r>
              <a:rPr lang="en-GB"/>
              <a:t>Good level of suds</a:t>
            </a:r>
          </a:p>
          <a:p>
            <a:pPr marL="342900" indent="-342900">
              <a:buFont typeface="+mj-lt"/>
              <a:buAutoNum type="arabicPeriod" startAt="7"/>
            </a:pPr>
            <a:r>
              <a:rPr lang="en-GB"/>
              <a:t>Removing bad odours</a:t>
            </a:r>
          </a:p>
          <a:p>
            <a:pPr marL="342900" indent="-342900">
              <a:buFont typeface="+mj-lt"/>
              <a:buAutoNum type="arabicPeriod" startAt="7"/>
            </a:pPr>
            <a:r>
              <a:rPr lang="en-GB"/>
              <a:t>Product appearance</a:t>
            </a:r>
          </a:p>
          <a:p>
            <a:pPr marL="342900" indent="-342900">
              <a:buFont typeface="+mj-lt"/>
              <a:buAutoNum type="arabicPeriod" startAt="7"/>
            </a:pPr>
            <a:r>
              <a:rPr lang="en-GB"/>
              <a:t>Not leaving residues</a:t>
            </a:r>
          </a:p>
          <a:p>
            <a:pPr marL="342900" indent="-342900">
              <a:buFont typeface="+mj-lt"/>
              <a:buAutoNum type="arabicPeriod" startAt="7"/>
            </a:pPr>
            <a:r>
              <a:rPr lang="en-GB"/>
              <a:t>Trusted brand</a:t>
            </a:r>
          </a:p>
        </p:txBody>
      </p:sp>
      <p:sp>
        <p:nvSpPr>
          <p:cNvPr id="16" name="TextBox 15"/>
          <p:cNvSpPr txBox="1"/>
          <p:nvPr/>
        </p:nvSpPr>
        <p:spPr>
          <a:xfrm>
            <a:off x="6883400" y="1574800"/>
            <a:ext cx="5308600" cy="2862322"/>
          </a:xfrm>
          <a:prstGeom prst="rect">
            <a:avLst/>
          </a:prstGeom>
          <a:noFill/>
        </p:spPr>
        <p:txBody>
          <a:bodyPr wrap="square" rtlCol="0">
            <a:spAutoFit/>
          </a:bodyPr>
          <a:lstStyle/>
          <a:p>
            <a:pPr marL="342900" indent="-342900">
              <a:buFont typeface="+mj-lt"/>
              <a:buAutoNum type="arabicPeriod" startAt="9"/>
            </a:pPr>
            <a:r>
              <a:rPr lang="en-GB"/>
              <a:t>Removing bad odours </a:t>
            </a:r>
          </a:p>
          <a:p>
            <a:pPr marL="342900" indent="-342900">
              <a:buFont typeface="+mj-lt"/>
              <a:buAutoNum type="arabicPeriod"/>
            </a:pPr>
            <a:r>
              <a:rPr lang="en-GB"/>
              <a:t>Excellent value </a:t>
            </a:r>
          </a:p>
          <a:p>
            <a:pPr marL="342900" indent="-342900">
              <a:buFont typeface="+mj-lt"/>
              <a:buAutoNum type="arabicPeriod" startAt="8"/>
            </a:pPr>
            <a:r>
              <a:rPr lang="en-GB"/>
              <a:t>Good level of suds </a:t>
            </a:r>
          </a:p>
          <a:p>
            <a:pPr marL="342900" indent="-342900">
              <a:buFont typeface="+mj-lt"/>
              <a:buAutoNum type="arabicPeriod" startAt="7"/>
            </a:pPr>
            <a:r>
              <a:rPr lang="en-GB"/>
              <a:t>Overall scent </a:t>
            </a:r>
          </a:p>
          <a:p>
            <a:pPr marL="342900" indent="-342900">
              <a:buFont typeface="+mj-lt"/>
              <a:buAutoNum type="arabicPeriod" startAt="12"/>
            </a:pPr>
            <a:r>
              <a:rPr lang="en-GB"/>
              <a:t>Trusted brand </a:t>
            </a:r>
          </a:p>
          <a:p>
            <a:pPr marL="342900" indent="-342900">
              <a:buFont typeface="+mj-lt"/>
              <a:buAutoNum type="arabicPeriod" startAt="6"/>
            </a:pPr>
            <a:r>
              <a:rPr lang="en-GB"/>
              <a:t>Providing vivid colours </a:t>
            </a:r>
          </a:p>
          <a:p>
            <a:pPr marL="342900" indent="-342900">
              <a:buFont typeface="+mj-lt"/>
              <a:buAutoNum type="arabicPeriod" startAt="10"/>
            </a:pPr>
            <a:r>
              <a:rPr lang="en-GB"/>
              <a:t>Product appearance </a:t>
            </a:r>
          </a:p>
          <a:p>
            <a:pPr marL="342900" indent="-342900">
              <a:buFont typeface="+mj-lt"/>
              <a:buAutoNum type="arabicPeriod" startAt="10"/>
            </a:pPr>
            <a:r>
              <a:rPr lang="en-GB"/>
              <a:t>Not leaving residues </a:t>
            </a:r>
          </a:p>
          <a:p>
            <a:pPr marL="342900" indent="-342900">
              <a:buFont typeface="+mj-lt"/>
              <a:buAutoNum type="arabicPeriod" startAt="4"/>
            </a:pPr>
            <a:r>
              <a:rPr lang="en-GB"/>
              <a:t>Providing bright whites </a:t>
            </a:r>
          </a:p>
          <a:p>
            <a:pPr marL="342900" indent="-342900">
              <a:buFont typeface="+mj-lt"/>
              <a:buAutoNum type="arabicPeriod" startAt="3"/>
            </a:pPr>
            <a:r>
              <a:rPr lang="en-GB"/>
              <a:t>Removing tough stains </a:t>
            </a:r>
          </a:p>
        </p:txBody>
      </p:sp>
    </p:spTree>
    <p:extLst>
      <p:ext uri="{BB962C8B-B14F-4D97-AF65-F5344CB8AC3E}">
        <p14:creationId xmlns:p14="http://schemas.microsoft.com/office/powerpoint/2010/main" val="16819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1" fill="hold" grpId="0" nodeType="withEffect">
                                  <p:stCondLst>
                                    <p:cond delay="0"/>
                                  </p:stCondLst>
                                  <p:childTnLst>
                                    <p:animEffect transition="out" filter="barn(inVertical)">
                                      <p:cBhvr>
                                        <p:cTn id="6" dur="250"/>
                                        <p:tgtEl>
                                          <p:spTgt spid="3">
                                            <p:txEl>
                                              <p:pRg st="6" end="6"/>
                                            </p:txEl>
                                          </p:spTgt>
                                        </p:tgtEl>
                                      </p:cBhvr>
                                    </p:animEffect>
                                    <p:set>
                                      <p:cBhvr>
                                        <p:cTn id="7" dur="1" fill="hold">
                                          <p:stCondLst>
                                            <p:cond delay="249"/>
                                          </p:stCondLst>
                                        </p:cTn>
                                        <p:tgtEl>
                                          <p:spTgt spid="3">
                                            <p:txEl>
                                              <p:pRg st="6" end="6"/>
                                            </p:txEl>
                                          </p:spTgt>
                                        </p:tgtEl>
                                        <p:attrNameLst>
                                          <p:attrName>style.visibility</p:attrName>
                                        </p:attrNameLst>
                                      </p:cBhvr>
                                      <p:to>
                                        <p:strVal val="hidden"/>
                                      </p:to>
                                    </p:set>
                                  </p:childTnLst>
                                </p:cTn>
                              </p:par>
                            </p:childTnLst>
                          </p:cTn>
                        </p:par>
                        <p:par>
                          <p:cTn id="8" fill="hold">
                            <p:stCondLst>
                              <p:cond delay="250"/>
                            </p:stCondLst>
                            <p:childTnLst>
                              <p:par>
                                <p:cTn id="9" presetID="2" presetClass="entr" presetSubtype="4"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25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6" presetClass="exit" presetSubtype="21" fill="hold" grpId="0" nodeType="afterEffect">
                                  <p:stCondLst>
                                    <p:cond delay="0"/>
                                  </p:stCondLst>
                                  <p:childTnLst>
                                    <p:animEffect transition="out" filter="barn(inVertical)">
                                      <p:cBhvr>
                                        <p:cTn id="15" dur="250"/>
                                        <p:tgtEl>
                                          <p:spTgt spid="3">
                                            <p:txEl>
                                              <p:pRg st="0" end="0"/>
                                            </p:txEl>
                                          </p:spTgt>
                                        </p:tgtEl>
                                      </p:cBhvr>
                                    </p:animEffect>
                                    <p:set>
                                      <p:cBhvr>
                                        <p:cTn id="16" dur="1" fill="hold">
                                          <p:stCondLst>
                                            <p:cond delay="249"/>
                                          </p:stCondLst>
                                        </p:cTn>
                                        <p:tgtEl>
                                          <p:spTgt spid="3">
                                            <p:txEl>
                                              <p:pRg st="0" end="0"/>
                                            </p:txEl>
                                          </p:spTgt>
                                        </p:tgtEl>
                                        <p:attrNameLst>
                                          <p:attrName>style.visibility</p:attrName>
                                        </p:attrNameLst>
                                      </p:cBhvr>
                                      <p:to>
                                        <p:strVal val="hidden"/>
                                      </p:to>
                                    </p:set>
                                  </p:childTnLst>
                                </p:cTn>
                              </p:par>
                            </p:childTnLst>
                          </p:cTn>
                        </p:par>
                        <p:par>
                          <p:cTn id="17" fill="hold">
                            <p:stCondLst>
                              <p:cond delay="750"/>
                            </p:stCondLst>
                            <p:childTnLst>
                              <p:par>
                                <p:cTn id="18" presetID="2" presetClass="entr" presetSubtype="4" fill="hold" grpId="0" nodeType="after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 calcmode="lin" valueType="num">
                                      <p:cBhvr additive="base">
                                        <p:cTn id="20" dur="25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1" dur="25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16" presetClass="exit" presetSubtype="21" fill="hold" grpId="0" nodeType="afterEffect">
                                  <p:stCondLst>
                                    <p:cond delay="0"/>
                                  </p:stCondLst>
                                  <p:childTnLst>
                                    <p:animEffect transition="out" filter="barn(inVertical)">
                                      <p:cBhvr>
                                        <p:cTn id="24" dur="250"/>
                                        <p:tgtEl>
                                          <p:spTgt spid="3">
                                            <p:txEl>
                                              <p:pRg st="5" end="5"/>
                                            </p:txEl>
                                          </p:spTgt>
                                        </p:tgtEl>
                                      </p:cBhvr>
                                    </p:animEffect>
                                    <p:set>
                                      <p:cBhvr>
                                        <p:cTn id="25" dur="1" fill="hold">
                                          <p:stCondLst>
                                            <p:cond delay="249"/>
                                          </p:stCondLst>
                                        </p:cTn>
                                        <p:tgtEl>
                                          <p:spTgt spid="3">
                                            <p:txEl>
                                              <p:pRg st="5" end="5"/>
                                            </p:txEl>
                                          </p:spTgt>
                                        </p:tgtEl>
                                        <p:attrNameLst>
                                          <p:attrName>style.visibility</p:attrName>
                                        </p:attrNameLst>
                                      </p:cBhvr>
                                      <p:to>
                                        <p:strVal val="hidden"/>
                                      </p:to>
                                    </p:set>
                                  </p:childTnLst>
                                </p:cTn>
                              </p:par>
                            </p:childTnLst>
                          </p:cTn>
                        </p:par>
                        <p:par>
                          <p:cTn id="26" fill="hold">
                            <p:stCondLst>
                              <p:cond delay="1250"/>
                            </p:stCondLst>
                            <p:childTnLst>
                              <p:par>
                                <p:cTn id="27" presetID="2" presetClass="entr" presetSubtype="4" fill="hold" grpId="0" nodeType="after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anim calcmode="lin" valueType="num">
                                      <p:cBhvr additive="base">
                                        <p:cTn id="29" dur="25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30" dur="25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16" presetClass="exit" presetSubtype="21" fill="hold" grpId="0" nodeType="afterEffect">
                                  <p:stCondLst>
                                    <p:cond delay="0"/>
                                  </p:stCondLst>
                                  <p:childTnLst>
                                    <p:animEffect transition="out" filter="barn(inVertical)">
                                      <p:cBhvr>
                                        <p:cTn id="33" dur="250"/>
                                        <p:tgtEl>
                                          <p:spTgt spid="3">
                                            <p:txEl>
                                              <p:pRg st="4" end="4"/>
                                            </p:txEl>
                                          </p:spTgt>
                                        </p:tgtEl>
                                      </p:cBhvr>
                                    </p:animEffect>
                                    <p:set>
                                      <p:cBhvr>
                                        <p:cTn id="34" dur="1" fill="hold">
                                          <p:stCondLst>
                                            <p:cond delay="249"/>
                                          </p:stCondLst>
                                        </p:cTn>
                                        <p:tgtEl>
                                          <p:spTgt spid="3">
                                            <p:txEl>
                                              <p:pRg st="4" end="4"/>
                                            </p:txEl>
                                          </p:spTgt>
                                        </p:tgtEl>
                                        <p:attrNameLst>
                                          <p:attrName>style.visibility</p:attrName>
                                        </p:attrNameLst>
                                      </p:cBhvr>
                                      <p:to>
                                        <p:strVal val="hidden"/>
                                      </p:to>
                                    </p:set>
                                  </p:childTnLst>
                                </p:cTn>
                              </p:par>
                            </p:childTnLst>
                          </p:cTn>
                        </p:par>
                        <p:par>
                          <p:cTn id="35" fill="hold">
                            <p:stCondLst>
                              <p:cond delay="1750"/>
                            </p:stCondLst>
                            <p:childTnLst>
                              <p:par>
                                <p:cTn id="36" presetID="2" presetClass="entr" presetSubtype="4" fill="hold" grpId="0" nodeType="afterEffect">
                                  <p:stCondLst>
                                    <p:cond delay="0"/>
                                  </p:stCondLst>
                                  <p:childTnLst>
                                    <p:set>
                                      <p:cBhvr>
                                        <p:cTn id="37" dur="1" fill="hold">
                                          <p:stCondLst>
                                            <p:cond delay="0"/>
                                          </p:stCondLst>
                                        </p:cTn>
                                        <p:tgtEl>
                                          <p:spTgt spid="16">
                                            <p:txEl>
                                              <p:pRg st="3" end="3"/>
                                            </p:txEl>
                                          </p:spTgt>
                                        </p:tgtEl>
                                        <p:attrNameLst>
                                          <p:attrName>style.visibility</p:attrName>
                                        </p:attrNameLst>
                                      </p:cBhvr>
                                      <p:to>
                                        <p:strVal val="visible"/>
                                      </p:to>
                                    </p:set>
                                    <p:anim calcmode="lin" valueType="num">
                                      <p:cBhvr additive="base">
                                        <p:cTn id="38" dur="25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9" dur="25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16" presetClass="exit" presetSubtype="21" fill="hold" grpId="0" nodeType="afterEffect">
                                  <p:stCondLst>
                                    <p:cond delay="0"/>
                                  </p:stCondLst>
                                  <p:childTnLst>
                                    <p:animEffect transition="out" filter="barn(inVertical)">
                                      <p:cBhvr>
                                        <p:cTn id="42" dur="250"/>
                                        <p:tgtEl>
                                          <p:spTgt spid="3">
                                            <p:txEl>
                                              <p:pRg st="9" end="9"/>
                                            </p:txEl>
                                          </p:spTgt>
                                        </p:tgtEl>
                                      </p:cBhvr>
                                    </p:animEffect>
                                    <p:set>
                                      <p:cBhvr>
                                        <p:cTn id="43" dur="1" fill="hold">
                                          <p:stCondLst>
                                            <p:cond delay="249"/>
                                          </p:stCondLst>
                                        </p:cTn>
                                        <p:tgtEl>
                                          <p:spTgt spid="3">
                                            <p:txEl>
                                              <p:pRg st="9" end="9"/>
                                            </p:txEl>
                                          </p:spTgt>
                                        </p:tgtEl>
                                        <p:attrNameLst>
                                          <p:attrName>style.visibility</p:attrName>
                                        </p:attrNameLst>
                                      </p:cBhvr>
                                      <p:to>
                                        <p:strVal val="hidden"/>
                                      </p:to>
                                    </p:set>
                                  </p:childTnLst>
                                </p:cTn>
                              </p:par>
                            </p:childTnLst>
                          </p:cTn>
                        </p:par>
                        <p:par>
                          <p:cTn id="44" fill="hold">
                            <p:stCondLst>
                              <p:cond delay="2250"/>
                            </p:stCondLst>
                            <p:childTnLst>
                              <p:par>
                                <p:cTn id="45" presetID="2" presetClass="entr" presetSubtype="4" fill="hold" grpId="0" nodeType="afterEffect">
                                  <p:stCondLst>
                                    <p:cond delay="0"/>
                                  </p:stCondLst>
                                  <p:childTnLst>
                                    <p:set>
                                      <p:cBhvr>
                                        <p:cTn id="46" dur="1" fill="hold">
                                          <p:stCondLst>
                                            <p:cond delay="0"/>
                                          </p:stCondLst>
                                        </p:cTn>
                                        <p:tgtEl>
                                          <p:spTgt spid="16">
                                            <p:txEl>
                                              <p:pRg st="4" end="4"/>
                                            </p:txEl>
                                          </p:spTgt>
                                        </p:tgtEl>
                                        <p:attrNameLst>
                                          <p:attrName>style.visibility</p:attrName>
                                        </p:attrNameLst>
                                      </p:cBhvr>
                                      <p:to>
                                        <p:strVal val="visible"/>
                                      </p:to>
                                    </p:set>
                                    <p:anim calcmode="lin" valueType="num">
                                      <p:cBhvr additive="base">
                                        <p:cTn id="47" dur="25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48" dur="25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16" presetClass="exit" presetSubtype="21" fill="hold" grpId="0" nodeType="afterEffect">
                                  <p:stCondLst>
                                    <p:cond delay="0"/>
                                  </p:stCondLst>
                                  <p:childTnLst>
                                    <p:animEffect transition="out" filter="barn(inVertical)">
                                      <p:cBhvr>
                                        <p:cTn id="51" dur="250"/>
                                        <p:tgtEl>
                                          <p:spTgt spid="3">
                                            <p:txEl>
                                              <p:pRg st="3" end="3"/>
                                            </p:txEl>
                                          </p:spTgt>
                                        </p:tgtEl>
                                      </p:cBhvr>
                                    </p:animEffect>
                                    <p:set>
                                      <p:cBhvr>
                                        <p:cTn id="52" dur="1" fill="hold">
                                          <p:stCondLst>
                                            <p:cond delay="249"/>
                                          </p:stCondLst>
                                        </p:cTn>
                                        <p:tgtEl>
                                          <p:spTgt spid="3">
                                            <p:txEl>
                                              <p:pRg st="3" end="3"/>
                                            </p:txEl>
                                          </p:spTgt>
                                        </p:tgtEl>
                                        <p:attrNameLst>
                                          <p:attrName>style.visibility</p:attrName>
                                        </p:attrNameLst>
                                      </p:cBhvr>
                                      <p:to>
                                        <p:strVal val="hidden"/>
                                      </p:to>
                                    </p:set>
                                  </p:childTnLst>
                                </p:cTn>
                              </p:par>
                            </p:childTnLst>
                          </p:cTn>
                        </p:par>
                        <p:par>
                          <p:cTn id="53" fill="hold">
                            <p:stCondLst>
                              <p:cond delay="2750"/>
                            </p:stCondLst>
                            <p:childTnLst>
                              <p:par>
                                <p:cTn id="54" presetID="2" presetClass="entr" presetSubtype="4" fill="hold" grpId="0" nodeType="afterEffect">
                                  <p:stCondLst>
                                    <p:cond delay="0"/>
                                  </p:stCondLst>
                                  <p:childTnLst>
                                    <p:set>
                                      <p:cBhvr>
                                        <p:cTn id="55" dur="1" fill="hold">
                                          <p:stCondLst>
                                            <p:cond delay="0"/>
                                          </p:stCondLst>
                                        </p:cTn>
                                        <p:tgtEl>
                                          <p:spTgt spid="16">
                                            <p:txEl>
                                              <p:pRg st="5" end="5"/>
                                            </p:txEl>
                                          </p:spTgt>
                                        </p:tgtEl>
                                        <p:attrNameLst>
                                          <p:attrName>style.visibility</p:attrName>
                                        </p:attrNameLst>
                                      </p:cBhvr>
                                      <p:to>
                                        <p:strVal val="visible"/>
                                      </p:to>
                                    </p:set>
                                    <p:anim calcmode="lin" valueType="num">
                                      <p:cBhvr additive="base">
                                        <p:cTn id="56" dur="25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57" dur="25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par>
                          <p:cTn id="58" fill="hold">
                            <p:stCondLst>
                              <p:cond delay="3000"/>
                            </p:stCondLst>
                            <p:childTnLst>
                              <p:par>
                                <p:cTn id="59" presetID="16" presetClass="exit" presetSubtype="21" fill="hold" grpId="0" nodeType="afterEffect">
                                  <p:stCondLst>
                                    <p:cond delay="0"/>
                                  </p:stCondLst>
                                  <p:childTnLst>
                                    <p:animEffect transition="out" filter="barn(inVertical)">
                                      <p:cBhvr>
                                        <p:cTn id="60" dur="250"/>
                                        <p:tgtEl>
                                          <p:spTgt spid="3">
                                            <p:txEl>
                                              <p:pRg st="7" end="7"/>
                                            </p:txEl>
                                          </p:spTgt>
                                        </p:tgtEl>
                                      </p:cBhvr>
                                    </p:animEffect>
                                    <p:set>
                                      <p:cBhvr>
                                        <p:cTn id="61" dur="1" fill="hold">
                                          <p:stCondLst>
                                            <p:cond delay="249"/>
                                          </p:stCondLst>
                                        </p:cTn>
                                        <p:tgtEl>
                                          <p:spTgt spid="3">
                                            <p:txEl>
                                              <p:pRg st="7" end="7"/>
                                            </p:txEl>
                                          </p:spTgt>
                                        </p:tgtEl>
                                        <p:attrNameLst>
                                          <p:attrName>style.visibility</p:attrName>
                                        </p:attrNameLst>
                                      </p:cBhvr>
                                      <p:to>
                                        <p:strVal val="hidden"/>
                                      </p:to>
                                    </p:set>
                                  </p:childTnLst>
                                </p:cTn>
                              </p:par>
                            </p:childTnLst>
                          </p:cTn>
                        </p:par>
                        <p:par>
                          <p:cTn id="62" fill="hold">
                            <p:stCondLst>
                              <p:cond delay="3250"/>
                            </p:stCondLst>
                            <p:childTnLst>
                              <p:par>
                                <p:cTn id="63" presetID="2" presetClass="entr" presetSubtype="4" fill="hold" grpId="0" nodeType="afterEffect">
                                  <p:stCondLst>
                                    <p:cond delay="0"/>
                                  </p:stCondLst>
                                  <p:childTnLst>
                                    <p:set>
                                      <p:cBhvr>
                                        <p:cTn id="64" dur="1" fill="hold">
                                          <p:stCondLst>
                                            <p:cond delay="0"/>
                                          </p:stCondLst>
                                        </p:cTn>
                                        <p:tgtEl>
                                          <p:spTgt spid="16">
                                            <p:txEl>
                                              <p:pRg st="6" end="6"/>
                                            </p:txEl>
                                          </p:spTgt>
                                        </p:tgtEl>
                                        <p:attrNameLst>
                                          <p:attrName>style.visibility</p:attrName>
                                        </p:attrNameLst>
                                      </p:cBhvr>
                                      <p:to>
                                        <p:strVal val="visible"/>
                                      </p:to>
                                    </p:set>
                                    <p:anim calcmode="lin" valueType="num">
                                      <p:cBhvr additive="base">
                                        <p:cTn id="65" dur="25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66" dur="25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par>
                          <p:cTn id="67" fill="hold">
                            <p:stCondLst>
                              <p:cond delay="3500"/>
                            </p:stCondLst>
                            <p:childTnLst>
                              <p:par>
                                <p:cTn id="68" presetID="16" presetClass="exit" presetSubtype="21" fill="hold" grpId="0" nodeType="afterEffect">
                                  <p:stCondLst>
                                    <p:cond delay="0"/>
                                  </p:stCondLst>
                                  <p:childTnLst>
                                    <p:animEffect transition="out" filter="barn(inVertical)">
                                      <p:cBhvr>
                                        <p:cTn id="69" dur="250"/>
                                        <p:tgtEl>
                                          <p:spTgt spid="3">
                                            <p:txEl>
                                              <p:pRg st="8" end="8"/>
                                            </p:txEl>
                                          </p:spTgt>
                                        </p:tgtEl>
                                      </p:cBhvr>
                                    </p:animEffect>
                                    <p:set>
                                      <p:cBhvr>
                                        <p:cTn id="70" dur="1" fill="hold">
                                          <p:stCondLst>
                                            <p:cond delay="249"/>
                                          </p:stCondLst>
                                        </p:cTn>
                                        <p:tgtEl>
                                          <p:spTgt spid="3">
                                            <p:txEl>
                                              <p:pRg st="8" end="8"/>
                                            </p:txEl>
                                          </p:spTgt>
                                        </p:tgtEl>
                                        <p:attrNameLst>
                                          <p:attrName>style.visibility</p:attrName>
                                        </p:attrNameLst>
                                      </p:cBhvr>
                                      <p:to>
                                        <p:strVal val="hidden"/>
                                      </p:to>
                                    </p:set>
                                  </p:childTnLst>
                                </p:cTn>
                              </p:par>
                            </p:childTnLst>
                          </p:cTn>
                        </p:par>
                        <p:par>
                          <p:cTn id="71" fill="hold">
                            <p:stCondLst>
                              <p:cond delay="3750"/>
                            </p:stCondLst>
                            <p:childTnLst>
                              <p:par>
                                <p:cTn id="72" presetID="2" presetClass="entr" presetSubtype="4" fill="hold" grpId="0" nodeType="afterEffect">
                                  <p:stCondLst>
                                    <p:cond delay="0"/>
                                  </p:stCondLst>
                                  <p:childTnLst>
                                    <p:set>
                                      <p:cBhvr>
                                        <p:cTn id="73" dur="1" fill="hold">
                                          <p:stCondLst>
                                            <p:cond delay="0"/>
                                          </p:stCondLst>
                                        </p:cTn>
                                        <p:tgtEl>
                                          <p:spTgt spid="16">
                                            <p:txEl>
                                              <p:pRg st="7" end="7"/>
                                            </p:txEl>
                                          </p:spTgt>
                                        </p:tgtEl>
                                        <p:attrNameLst>
                                          <p:attrName>style.visibility</p:attrName>
                                        </p:attrNameLst>
                                      </p:cBhvr>
                                      <p:to>
                                        <p:strVal val="visible"/>
                                      </p:to>
                                    </p:set>
                                    <p:anim calcmode="lin" valueType="num">
                                      <p:cBhvr additive="base">
                                        <p:cTn id="74" dur="25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75" dur="25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16" presetClass="exit" presetSubtype="21" fill="hold" grpId="0" nodeType="afterEffect">
                                  <p:stCondLst>
                                    <p:cond delay="0"/>
                                  </p:stCondLst>
                                  <p:childTnLst>
                                    <p:animEffect transition="out" filter="barn(inVertical)">
                                      <p:cBhvr>
                                        <p:cTn id="78" dur="250"/>
                                        <p:tgtEl>
                                          <p:spTgt spid="3">
                                            <p:txEl>
                                              <p:pRg st="2" end="2"/>
                                            </p:txEl>
                                          </p:spTgt>
                                        </p:tgtEl>
                                      </p:cBhvr>
                                    </p:animEffect>
                                    <p:set>
                                      <p:cBhvr>
                                        <p:cTn id="79" dur="1" fill="hold">
                                          <p:stCondLst>
                                            <p:cond delay="249"/>
                                          </p:stCondLst>
                                        </p:cTn>
                                        <p:tgtEl>
                                          <p:spTgt spid="3">
                                            <p:txEl>
                                              <p:pRg st="2" end="2"/>
                                            </p:txEl>
                                          </p:spTgt>
                                        </p:tgtEl>
                                        <p:attrNameLst>
                                          <p:attrName>style.visibility</p:attrName>
                                        </p:attrNameLst>
                                      </p:cBhvr>
                                      <p:to>
                                        <p:strVal val="hidden"/>
                                      </p:to>
                                    </p:set>
                                  </p:childTnLst>
                                </p:cTn>
                              </p:par>
                            </p:childTnLst>
                          </p:cTn>
                        </p:par>
                        <p:par>
                          <p:cTn id="80" fill="hold">
                            <p:stCondLst>
                              <p:cond delay="4250"/>
                            </p:stCondLst>
                            <p:childTnLst>
                              <p:par>
                                <p:cTn id="81" presetID="2" presetClass="entr" presetSubtype="4" fill="hold" grpId="0" nodeType="afterEffect">
                                  <p:stCondLst>
                                    <p:cond delay="0"/>
                                  </p:stCondLst>
                                  <p:childTnLst>
                                    <p:set>
                                      <p:cBhvr>
                                        <p:cTn id="82" dur="1" fill="hold">
                                          <p:stCondLst>
                                            <p:cond delay="0"/>
                                          </p:stCondLst>
                                        </p:cTn>
                                        <p:tgtEl>
                                          <p:spTgt spid="16">
                                            <p:txEl>
                                              <p:pRg st="8" end="8"/>
                                            </p:txEl>
                                          </p:spTgt>
                                        </p:tgtEl>
                                        <p:attrNameLst>
                                          <p:attrName>style.visibility</p:attrName>
                                        </p:attrNameLst>
                                      </p:cBhvr>
                                      <p:to>
                                        <p:strVal val="visible"/>
                                      </p:to>
                                    </p:set>
                                    <p:anim calcmode="lin" valueType="num">
                                      <p:cBhvr additive="base">
                                        <p:cTn id="83" dur="25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84" dur="250" fill="hold"/>
                                        <p:tgtEl>
                                          <p:spTgt spid="16">
                                            <p:txEl>
                                              <p:pRg st="8" end="8"/>
                                            </p:txEl>
                                          </p:spTgt>
                                        </p:tgtEl>
                                        <p:attrNameLst>
                                          <p:attrName>ppt_y</p:attrName>
                                        </p:attrNameLst>
                                      </p:cBhvr>
                                      <p:tavLst>
                                        <p:tav tm="0">
                                          <p:val>
                                            <p:strVal val="1+#ppt_h/2"/>
                                          </p:val>
                                        </p:tav>
                                        <p:tav tm="100000">
                                          <p:val>
                                            <p:strVal val="#ppt_y"/>
                                          </p:val>
                                        </p:tav>
                                      </p:tavLst>
                                    </p:anim>
                                  </p:childTnLst>
                                </p:cTn>
                              </p:par>
                            </p:childTnLst>
                          </p:cTn>
                        </p:par>
                        <p:par>
                          <p:cTn id="85" fill="hold">
                            <p:stCondLst>
                              <p:cond delay="4500"/>
                            </p:stCondLst>
                            <p:childTnLst>
                              <p:par>
                                <p:cTn id="86" presetID="16" presetClass="exit" presetSubtype="21" fill="hold" grpId="0" nodeType="afterEffect">
                                  <p:stCondLst>
                                    <p:cond delay="0"/>
                                  </p:stCondLst>
                                  <p:childTnLst>
                                    <p:animEffect transition="out" filter="barn(inVertical)">
                                      <p:cBhvr>
                                        <p:cTn id="87" dur="250"/>
                                        <p:tgtEl>
                                          <p:spTgt spid="3">
                                            <p:txEl>
                                              <p:pRg st="1" end="1"/>
                                            </p:txEl>
                                          </p:spTgt>
                                        </p:tgtEl>
                                      </p:cBhvr>
                                    </p:animEffect>
                                    <p:set>
                                      <p:cBhvr>
                                        <p:cTn id="88" dur="1" fill="hold">
                                          <p:stCondLst>
                                            <p:cond delay="249"/>
                                          </p:stCondLst>
                                        </p:cTn>
                                        <p:tgtEl>
                                          <p:spTgt spid="3">
                                            <p:txEl>
                                              <p:pRg st="1" end="1"/>
                                            </p:txEl>
                                          </p:spTgt>
                                        </p:tgtEl>
                                        <p:attrNameLst>
                                          <p:attrName>style.visibility</p:attrName>
                                        </p:attrNameLst>
                                      </p:cBhvr>
                                      <p:to>
                                        <p:strVal val="hidden"/>
                                      </p:to>
                                    </p:set>
                                  </p:childTnLst>
                                </p:cTn>
                              </p:par>
                            </p:childTnLst>
                          </p:cTn>
                        </p:par>
                        <p:par>
                          <p:cTn id="89" fill="hold">
                            <p:stCondLst>
                              <p:cond delay="4750"/>
                            </p:stCondLst>
                            <p:childTnLst>
                              <p:par>
                                <p:cTn id="90" presetID="2" presetClass="entr" presetSubtype="4" fill="hold" grpId="0" nodeType="afterEffect">
                                  <p:stCondLst>
                                    <p:cond delay="0"/>
                                  </p:stCondLst>
                                  <p:childTnLst>
                                    <p:set>
                                      <p:cBhvr>
                                        <p:cTn id="91" dur="1" fill="hold">
                                          <p:stCondLst>
                                            <p:cond delay="0"/>
                                          </p:stCondLst>
                                        </p:cTn>
                                        <p:tgtEl>
                                          <p:spTgt spid="16">
                                            <p:txEl>
                                              <p:pRg st="9" end="9"/>
                                            </p:txEl>
                                          </p:spTgt>
                                        </p:tgtEl>
                                        <p:attrNameLst>
                                          <p:attrName>style.visibility</p:attrName>
                                        </p:attrNameLst>
                                      </p:cBhvr>
                                      <p:to>
                                        <p:strVal val="visible"/>
                                      </p:to>
                                    </p:set>
                                    <p:anim calcmode="lin" valueType="num">
                                      <p:cBhvr additive="base">
                                        <p:cTn id="92" dur="250" fill="hold"/>
                                        <p:tgtEl>
                                          <p:spTgt spid="16">
                                            <p:txEl>
                                              <p:pRg st="9" end="9"/>
                                            </p:txEl>
                                          </p:spTgt>
                                        </p:tgtEl>
                                        <p:attrNameLst>
                                          <p:attrName>ppt_x</p:attrName>
                                        </p:attrNameLst>
                                      </p:cBhvr>
                                      <p:tavLst>
                                        <p:tav tm="0">
                                          <p:val>
                                            <p:strVal val="#ppt_x"/>
                                          </p:val>
                                        </p:tav>
                                        <p:tav tm="100000">
                                          <p:val>
                                            <p:strVal val="#ppt_x"/>
                                          </p:val>
                                        </p:tav>
                                      </p:tavLst>
                                    </p:anim>
                                    <p:anim calcmode="lin" valueType="num">
                                      <p:cBhvr additive="base">
                                        <p:cTn id="93" dur="250" fill="hold"/>
                                        <p:tgtEl>
                                          <p:spTgt spid="1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883400" y="1574800"/>
            <a:ext cx="5308600" cy="2862322"/>
          </a:xfrm>
          <a:prstGeom prst="rect">
            <a:avLst/>
          </a:prstGeom>
          <a:noFill/>
        </p:spPr>
        <p:txBody>
          <a:bodyPr wrap="square" rtlCol="0">
            <a:spAutoFit/>
          </a:bodyPr>
          <a:lstStyle/>
          <a:p>
            <a:pPr marL="342900" indent="-342900">
              <a:buFont typeface="+mj-lt"/>
              <a:buAutoNum type="arabicPeriod" startAt="9"/>
            </a:pPr>
            <a:r>
              <a:rPr lang="en-GB" b="1">
                <a:solidFill>
                  <a:schemeClr val="accent6">
                    <a:lumMod val="75000"/>
                  </a:schemeClr>
                </a:solidFill>
              </a:rPr>
              <a:t>Removing bad odours </a:t>
            </a:r>
          </a:p>
          <a:p>
            <a:pPr marL="342900" indent="-342900">
              <a:buFont typeface="+mj-lt"/>
              <a:buAutoNum type="arabicPeriod"/>
            </a:pPr>
            <a:r>
              <a:rPr lang="en-GB"/>
              <a:t>Excellent value </a:t>
            </a:r>
          </a:p>
          <a:p>
            <a:pPr marL="342900" indent="-342900">
              <a:buFont typeface="+mj-lt"/>
              <a:buAutoNum type="arabicPeriod" startAt="8"/>
            </a:pPr>
            <a:r>
              <a:rPr lang="en-GB"/>
              <a:t>Good level of suds </a:t>
            </a:r>
          </a:p>
          <a:p>
            <a:pPr marL="342900" indent="-342900">
              <a:buFont typeface="+mj-lt"/>
              <a:buAutoNum type="arabicPeriod" startAt="7"/>
            </a:pPr>
            <a:r>
              <a:rPr lang="en-GB"/>
              <a:t>Overall scent </a:t>
            </a:r>
          </a:p>
          <a:p>
            <a:pPr marL="342900" indent="-342900">
              <a:buFont typeface="+mj-lt"/>
              <a:buAutoNum type="arabicPeriod" startAt="12"/>
            </a:pPr>
            <a:r>
              <a:rPr lang="en-GB"/>
              <a:t>Trusted brand </a:t>
            </a:r>
          </a:p>
          <a:p>
            <a:pPr marL="342900" indent="-342900">
              <a:buFont typeface="+mj-lt"/>
              <a:buAutoNum type="arabicPeriod" startAt="6"/>
            </a:pPr>
            <a:r>
              <a:rPr lang="en-GB"/>
              <a:t>Providing vivid colours </a:t>
            </a:r>
          </a:p>
          <a:p>
            <a:pPr marL="342900" indent="-342900">
              <a:buFont typeface="+mj-lt"/>
              <a:buAutoNum type="arabicPeriod" startAt="10"/>
            </a:pPr>
            <a:r>
              <a:rPr lang="en-GB"/>
              <a:t>Product appearance </a:t>
            </a:r>
          </a:p>
          <a:p>
            <a:pPr marL="342900" indent="-342900">
              <a:buFont typeface="+mj-lt"/>
              <a:buAutoNum type="arabicPeriod" startAt="10"/>
            </a:pPr>
            <a:r>
              <a:rPr lang="en-GB"/>
              <a:t>Not leaving residues </a:t>
            </a:r>
          </a:p>
          <a:p>
            <a:pPr marL="342900" indent="-342900">
              <a:buFont typeface="+mj-lt"/>
              <a:buAutoNum type="arabicPeriod" startAt="4"/>
            </a:pPr>
            <a:r>
              <a:rPr lang="en-GB"/>
              <a:t>Providing bright whites </a:t>
            </a:r>
          </a:p>
          <a:p>
            <a:pPr marL="342900" indent="-342900">
              <a:buFont typeface="+mj-lt"/>
              <a:buAutoNum type="arabicPeriod" startAt="3"/>
            </a:pPr>
            <a:r>
              <a:rPr lang="en-GB" b="1">
                <a:solidFill>
                  <a:srgbClr val="FF0000"/>
                </a:solidFill>
              </a:rPr>
              <a:t>Removing tough stains </a:t>
            </a:r>
          </a:p>
        </p:txBody>
      </p:sp>
      <p:cxnSp>
        <p:nvCxnSpPr>
          <p:cNvPr id="5" name="Straight Arrow Connector 4"/>
          <p:cNvCxnSpPr/>
          <p:nvPr/>
        </p:nvCxnSpPr>
        <p:spPr>
          <a:xfrm>
            <a:off x="6519337" y="1665122"/>
            <a:ext cx="0" cy="2772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05766" y="1574800"/>
            <a:ext cx="2946399" cy="369332"/>
          </a:xfrm>
          <a:prstGeom prst="rect">
            <a:avLst/>
          </a:prstGeom>
          <a:noFill/>
        </p:spPr>
        <p:txBody>
          <a:bodyPr wrap="square" rtlCol="0">
            <a:spAutoFit/>
          </a:bodyPr>
          <a:lstStyle/>
          <a:p>
            <a:r>
              <a:rPr lang="en-GB"/>
              <a:t>Most likely to be endorsed</a:t>
            </a:r>
          </a:p>
        </p:txBody>
      </p:sp>
      <p:sp>
        <p:nvSpPr>
          <p:cNvPr id="9" name="TextBox 8"/>
          <p:cNvSpPr txBox="1"/>
          <p:nvPr/>
        </p:nvSpPr>
        <p:spPr>
          <a:xfrm>
            <a:off x="3805765" y="4045203"/>
            <a:ext cx="2946399" cy="369332"/>
          </a:xfrm>
          <a:prstGeom prst="rect">
            <a:avLst/>
          </a:prstGeom>
          <a:noFill/>
        </p:spPr>
        <p:txBody>
          <a:bodyPr wrap="square" rtlCol="0">
            <a:spAutoFit/>
          </a:bodyPr>
          <a:lstStyle/>
          <a:p>
            <a:r>
              <a:rPr lang="en-GB"/>
              <a:t>Least likely to be endorsed</a:t>
            </a:r>
          </a:p>
        </p:txBody>
      </p:sp>
    </p:spTree>
    <p:extLst>
      <p:ext uri="{BB962C8B-B14F-4D97-AF65-F5344CB8AC3E}">
        <p14:creationId xmlns:p14="http://schemas.microsoft.com/office/powerpoint/2010/main" val="343756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a:solidFill>
                  <a:schemeClr val="bg1">
                    <a:lumMod val="75000"/>
                  </a:schemeClr>
                </a:solidFill>
              </a:rPr>
              <a:t>Excellent value</a:t>
            </a:r>
          </a:p>
          <a:p>
            <a:pPr marL="342900" indent="-342900">
              <a:buFont typeface="+mj-lt"/>
              <a:buAutoNum type="arabicPeriod" startAt="3"/>
            </a:pPr>
            <a:r>
              <a:rPr lang="en-GB">
                <a:solidFill>
                  <a:schemeClr val="bg1">
                    <a:lumMod val="75000"/>
                  </a:schemeClr>
                </a:solidFill>
              </a:rPr>
              <a:t>Removing tough stains</a:t>
            </a:r>
          </a:p>
          <a:p>
            <a:pPr marL="342900" indent="-342900">
              <a:buFont typeface="+mj-lt"/>
              <a:buAutoNum type="arabicPeriod" startAt="3"/>
            </a:pPr>
            <a:r>
              <a:rPr lang="en-GB">
                <a:solidFill>
                  <a:schemeClr val="bg1">
                    <a:lumMod val="75000"/>
                  </a:schemeClr>
                </a:solidFill>
              </a:rPr>
              <a:t>Providing bright whites</a:t>
            </a:r>
          </a:p>
          <a:p>
            <a:pPr marL="342900" indent="-342900">
              <a:buFont typeface="+mj-lt"/>
              <a:buAutoNum type="arabicPeriod" startAt="6"/>
            </a:pPr>
            <a:r>
              <a:rPr lang="en-GB">
                <a:solidFill>
                  <a:schemeClr val="bg1">
                    <a:lumMod val="75000"/>
                  </a:schemeClr>
                </a:solidFill>
              </a:rPr>
              <a:t>Providing vivid colours</a:t>
            </a:r>
          </a:p>
          <a:p>
            <a:pPr marL="342900" indent="-342900">
              <a:buFont typeface="+mj-lt"/>
              <a:buAutoNum type="arabicPeriod" startAt="7"/>
            </a:pPr>
            <a:r>
              <a:rPr lang="en-GB">
                <a:solidFill>
                  <a:schemeClr val="bg1">
                    <a:lumMod val="75000"/>
                  </a:schemeClr>
                </a:solidFill>
              </a:rPr>
              <a:t>Overall scent</a:t>
            </a:r>
          </a:p>
          <a:p>
            <a:pPr marL="342900" indent="-342900">
              <a:buFont typeface="+mj-lt"/>
              <a:buAutoNum type="arabicPeriod" startAt="7"/>
            </a:pPr>
            <a:r>
              <a:rPr lang="en-GB" b="1"/>
              <a:t>Good level of suds</a:t>
            </a:r>
          </a:p>
          <a:p>
            <a:pPr marL="342900" indent="-342900">
              <a:buFont typeface="+mj-lt"/>
              <a:buAutoNum type="arabicPeriod" startAt="7"/>
            </a:pPr>
            <a:r>
              <a:rPr lang="en-GB">
                <a:solidFill>
                  <a:schemeClr val="bg1">
                    <a:lumMod val="75000"/>
                  </a:schemeClr>
                </a:solidFill>
              </a:rPr>
              <a:t>Removing bad odours</a:t>
            </a:r>
          </a:p>
          <a:p>
            <a:pPr marL="342900" indent="-342900">
              <a:buFont typeface="+mj-lt"/>
              <a:buAutoNum type="arabicPeriod" startAt="7"/>
            </a:pPr>
            <a:r>
              <a:rPr lang="en-GB">
                <a:solidFill>
                  <a:schemeClr val="bg1">
                    <a:lumMod val="75000"/>
                  </a:schemeClr>
                </a:solidFill>
              </a:rPr>
              <a:t>Product appearance</a:t>
            </a:r>
          </a:p>
          <a:p>
            <a:pPr marL="342900" indent="-342900">
              <a:buFont typeface="+mj-lt"/>
              <a:buAutoNum type="arabicPeriod" startAt="7"/>
            </a:pPr>
            <a:r>
              <a:rPr lang="en-GB">
                <a:solidFill>
                  <a:schemeClr val="bg1">
                    <a:lumMod val="75000"/>
                  </a:schemeClr>
                </a:solidFill>
              </a:rPr>
              <a:t>Not leaving residues</a:t>
            </a:r>
          </a:p>
          <a:p>
            <a:pPr marL="342900" indent="-342900">
              <a:buFont typeface="+mj-lt"/>
              <a:buAutoNum type="arabicPeriod" startAt="7"/>
            </a:pPr>
            <a:r>
              <a:rPr lang="en-GB">
                <a:solidFill>
                  <a:schemeClr val="bg1">
                    <a:lumMod val="75000"/>
                  </a:schemeClr>
                </a:solidFill>
              </a:rPr>
              <a:t>Trusted brand</a:t>
            </a:r>
          </a:p>
        </p:txBody>
      </p:sp>
      <p:grpSp>
        <p:nvGrpSpPr>
          <p:cNvPr id="3" name="Group 2"/>
          <p:cNvGrpSpPr/>
          <p:nvPr/>
        </p:nvGrpSpPr>
        <p:grpSpPr>
          <a:xfrm>
            <a:off x="5257800" y="1031757"/>
            <a:ext cx="6451600" cy="4454701"/>
            <a:chOff x="5257800" y="1031757"/>
            <a:chExt cx="6451600" cy="4454701"/>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031757"/>
              <a:ext cx="6451600" cy="4301067"/>
            </a:xfrm>
            <a:prstGeom prst="rect">
              <a:avLst/>
            </a:prstGeom>
          </p:spPr>
        </p:pic>
        <p:sp>
          <p:nvSpPr>
            <p:cNvPr id="2" name="TextBox 1"/>
            <p:cNvSpPr txBox="1"/>
            <p:nvPr/>
          </p:nvSpPr>
          <p:spPr>
            <a:xfrm>
              <a:off x="6822827" y="5117126"/>
              <a:ext cx="3305909" cy="369332"/>
            </a:xfrm>
            <a:prstGeom prst="rect">
              <a:avLst/>
            </a:prstGeom>
            <a:solidFill>
              <a:schemeClr val="bg1"/>
            </a:solidFill>
          </p:spPr>
          <p:txBody>
            <a:bodyPr wrap="square" rtlCol="0">
              <a:spAutoFit/>
            </a:bodyPr>
            <a:lstStyle/>
            <a:p>
              <a:pPr algn="ctr"/>
              <a:r>
                <a:rPr lang="en-GB"/>
                <a:t>Person ability (logits)</a:t>
              </a:r>
            </a:p>
          </p:txBody>
        </p:sp>
        <p:sp>
          <p:nvSpPr>
            <p:cNvPr id="5" name="TextBox 4"/>
            <p:cNvSpPr txBox="1"/>
            <p:nvPr/>
          </p:nvSpPr>
          <p:spPr>
            <a:xfrm rot="16200000">
              <a:off x="3764727" y="2978622"/>
              <a:ext cx="3348000" cy="360000"/>
            </a:xfrm>
            <a:prstGeom prst="rect">
              <a:avLst/>
            </a:prstGeom>
            <a:solidFill>
              <a:schemeClr val="bg1"/>
            </a:solidFill>
          </p:spPr>
          <p:txBody>
            <a:bodyPr wrap="square" rtlCol="0">
              <a:spAutoFit/>
            </a:bodyPr>
            <a:lstStyle/>
            <a:p>
              <a:pPr algn="ctr"/>
              <a:r>
                <a:rPr lang="en-GB"/>
                <a:t>Expected score for item 8</a:t>
              </a:r>
            </a:p>
          </p:txBody>
        </p:sp>
      </p:grpSp>
      <p:sp>
        <p:nvSpPr>
          <p:cNvPr id="4" name="TextBox 3"/>
          <p:cNvSpPr txBox="1"/>
          <p:nvPr/>
        </p:nvSpPr>
        <p:spPr>
          <a:xfrm>
            <a:off x="6642849" y="1611548"/>
            <a:ext cx="1048870" cy="338554"/>
          </a:xfrm>
          <a:prstGeom prst="rect">
            <a:avLst/>
          </a:prstGeom>
          <a:solidFill>
            <a:schemeClr val="bg1"/>
          </a:solidFill>
        </p:spPr>
        <p:txBody>
          <a:bodyPr wrap="square" rtlCol="0">
            <a:spAutoFit/>
          </a:bodyPr>
          <a:lstStyle/>
          <a:p>
            <a:pPr algn="ctr"/>
            <a:r>
              <a:rPr lang="en-GB" sz="1600"/>
              <a:t>Ariel LS</a:t>
            </a:r>
          </a:p>
        </p:txBody>
      </p:sp>
      <p:sp>
        <p:nvSpPr>
          <p:cNvPr id="8" name="TextBox 7"/>
          <p:cNvSpPr txBox="1"/>
          <p:nvPr/>
        </p:nvSpPr>
        <p:spPr>
          <a:xfrm>
            <a:off x="6642849" y="1871089"/>
            <a:ext cx="1048870" cy="338554"/>
          </a:xfrm>
          <a:prstGeom prst="rect">
            <a:avLst/>
          </a:prstGeom>
          <a:solidFill>
            <a:schemeClr val="bg1"/>
          </a:solidFill>
        </p:spPr>
        <p:txBody>
          <a:bodyPr wrap="square" rtlCol="0">
            <a:spAutoFit/>
          </a:bodyPr>
          <a:lstStyle/>
          <a:p>
            <a:pPr algn="ctr"/>
            <a:r>
              <a:rPr lang="en-GB" sz="1600"/>
              <a:t>Tide LS</a:t>
            </a:r>
          </a:p>
        </p:txBody>
      </p:sp>
      <p:sp>
        <p:nvSpPr>
          <p:cNvPr id="10" name="Title 1"/>
          <p:cNvSpPr>
            <a:spLocks noGrp="1"/>
          </p:cNvSpPr>
          <p:nvPr>
            <p:ph type="title"/>
          </p:nvPr>
        </p:nvSpPr>
        <p:spPr>
          <a:xfrm>
            <a:off x="838200" y="365125"/>
            <a:ext cx="10515600" cy="1325563"/>
          </a:xfrm>
        </p:spPr>
        <p:txBody>
          <a:bodyPr/>
          <a:lstStyle/>
          <a:p>
            <a:r>
              <a:rPr lang="en-GB"/>
              <a:t>Product analysis</a:t>
            </a:r>
          </a:p>
        </p:txBody>
      </p:sp>
    </p:spTree>
    <p:extLst>
      <p:ext uri="{BB962C8B-B14F-4D97-AF65-F5344CB8AC3E}">
        <p14:creationId xmlns:p14="http://schemas.microsoft.com/office/powerpoint/2010/main" val="365006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Laundry product analysis: Conclusions</a:t>
            </a:r>
          </a:p>
        </p:txBody>
      </p:sp>
      <p:sp>
        <p:nvSpPr>
          <p:cNvPr id="3" name="TextBox 2"/>
          <p:cNvSpPr txBox="1"/>
          <p:nvPr/>
        </p:nvSpPr>
        <p:spPr>
          <a:xfrm>
            <a:off x="1046746" y="1644345"/>
            <a:ext cx="10307053" cy="4801314"/>
          </a:xfrm>
          <a:prstGeom prst="rect">
            <a:avLst/>
          </a:prstGeom>
          <a:noFill/>
        </p:spPr>
        <p:txBody>
          <a:bodyPr wrap="square" rtlCol="0" anchor="t">
            <a:spAutoFit/>
          </a:bodyPr>
          <a:lstStyle/>
          <a:p>
            <a:r>
              <a:rPr lang="en-GB" b="1" dirty="0">
                <a:cs typeface="Calibri" panose="020F0502020204030204"/>
              </a:rPr>
              <a:t>What we have learnt</a:t>
            </a:r>
            <a:endParaRPr lang="en-GB" dirty="0">
              <a:cs typeface="Calibri" panose="020F0502020204030204"/>
            </a:endParaRPr>
          </a:p>
          <a:p>
            <a:pPr marL="285750" indent="-285750">
              <a:buFont typeface="Arial" panose="020B0604020202020204" pitchFamily="34" charset="0"/>
              <a:buChar char="•"/>
            </a:pPr>
            <a:r>
              <a:rPr lang="en-GB" dirty="0"/>
              <a:t>Consumer survey data can fit the Rasch model</a:t>
            </a:r>
            <a:endParaRPr lang="en-GB" dirty="0">
              <a:cs typeface="Calibri"/>
            </a:endParaRPr>
          </a:p>
          <a:p>
            <a:pPr marL="285750" indent="-285750">
              <a:buFont typeface="Arial" panose="020B0604020202020204" pitchFamily="34" charset="0"/>
              <a:buChar char="•"/>
            </a:pPr>
            <a:r>
              <a:rPr lang="en-GB" dirty="0">
                <a:cs typeface="Calibri"/>
              </a:rPr>
              <a:t>We can measure the willingness of each participant to endorse their product</a:t>
            </a:r>
          </a:p>
          <a:p>
            <a:pPr marL="285750" indent="-285750">
              <a:buFont typeface="Arial" panose="020B0604020202020204" pitchFamily="34" charset="0"/>
              <a:buChar char="•"/>
            </a:pPr>
            <a:r>
              <a:rPr lang="en-GB" dirty="0">
                <a:cs typeface="Calibri"/>
              </a:rPr>
              <a:t>We can measure the "</a:t>
            </a:r>
            <a:r>
              <a:rPr lang="en-GB" dirty="0" err="1">
                <a:cs typeface="Calibri"/>
              </a:rPr>
              <a:t>endorsability</a:t>
            </a:r>
            <a:r>
              <a:rPr lang="en-GB" dirty="0">
                <a:cs typeface="Calibri"/>
              </a:rPr>
              <a:t>" of each survey statement</a:t>
            </a:r>
          </a:p>
          <a:p>
            <a:pPr marL="285750" indent="-285750">
              <a:buFont typeface="Arial" panose="020B0604020202020204" pitchFamily="34" charset="0"/>
              <a:buChar char="•"/>
            </a:pPr>
            <a:r>
              <a:rPr lang="en-GB" dirty="0">
                <a:cs typeface="Calibri"/>
              </a:rPr>
              <a:t>There are differences in how people who use different products, and people of different demographics, respond to each statement</a:t>
            </a:r>
          </a:p>
          <a:p>
            <a:endParaRPr lang="en-GB">
              <a:cs typeface="Calibri"/>
            </a:endParaRPr>
          </a:p>
          <a:p>
            <a:r>
              <a:rPr lang="en-GB" b="1" dirty="0">
                <a:cs typeface="Calibri"/>
              </a:rPr>
              <a:t>Challenges</a:t>
            </a:r>
            <a:endParaRPr lang="en-GB" dirty="0">
              <a:cs typeface="Calibri"/>
            </a:endParaRPr>
          </a:p>
          <a:p>
            <a:pPr marL="285750" indent="-285750">
              <a:buFont typeface="Arial"/>
              <a:buChar char="•"/>
            </a:pPr>
            <a:r>
              <a:rPr lang="en-GB" dirty="0">
                <a:cs typeface="Calibri"/>
              </a:rPr>
              <a:t>There is a large variation in sample size amongst different product users – comparisons between different groups may be unreliable</a:t>
            </a:r>
            <a:endParaRPr lang="en-GB" b="1" dirty="0">
              <a:cs typeface="Calibri"/>
            </a:endParaRPr>
          </a:p>
          <a:p>
            <a:pPr marL="285750" indent="-285750">
              <a:buFont typeface="Arial"/>
              <a:buChar char="•"/>
            </a:pPr>
            <a:r>
              <a:rPr lang="en-GB" dirty="0">
                <a:cs typeface="Calibri"/>
              </a:rPr>
              <a:t>The average person ability is considerably higher than the item difficulty – people are "too likely" to endorse their product</a:t>
            </a:r>
          </a:p>
          <a:p>
            <a:pPr marL="285750" indent="-285750">
              <a:buFont typeface="Arial"/>
              <a:buChar char="•"/>
            </a:pPr>
            <a:r>
              <a:rPr lang="en-GB" dirty="0">
                <a:cs typeface="Calibri"/>
              </a:rPr>
              <a:t>The item difficulties are too similar </a:t>
            </a:r>
          </a:p>
          <a:p>
            <a:pPr marL="285750" indent="-285750">
              <a:buFont typeface="Arial"/>
              <a:buChar char="•"/>
            </a:pPr>
            <a:endParaRPr lang="en-GB">
              <a:cs typeface="Calibri"/>
            </a:endParaRPr>
          </a:p>
          <a:p>
            <a:r>
              <a:rPr lang="en-GB" b="1" dirty="0">
                <a:cs typeface="Calibri"/>
              </a:rPr>
              <a:t>Future work</a:t>
            </a:r>
          </a:p>
          <a:p>
            <a:pPr marL="285750" indent="-285750">
              <a:buFont typeface="Arial" panose="020B0604020202020204" pitchFamily="34" charset="0"/>
              <a:buChar char="•"/>
            </a:pPr>
            <a:r>
              <a:rPr lang="en-GB" dirty="0">
                <a:cs typeface="Calibri"/>
              </a:rPr>
              <a:t>Combine the Rasch model results with technical data – can we predict the likelihood of endorsement according to technical product features?</a:t>
            </a:r>
          </a:p>
        </p:txBody>
      </p:sp>
    </p:spTree>
    <p:extLst>
      <p:ext uri="{BB962C8B-B14F-4D97-AF65-F5344CB8AC3E}">
        <p14:creationId xmlns:p14="http://schemas.microsoft.com/office/powerpoint/2010/main" val="258712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set 2: Longitudinal razor product survey</a:t>
            </a:r>
          </a:p>
        </p:txBody>
      </p:sp>
      <p:sp>
        <p:nvSpPr>
          <p:cNvPr id="4" name="TextBox 3"/>
          <p:cNvSpPr txBox="1"/>
          <p:nvPr/>
        </p:nvSpPr>
        <p:spPr>
          <a:xfrm>
            <a:off x="6354731" y="1570701"/>
            <a:ext cx="4750574" cy="5632311"/>
          </a:xfrm>
          <a:prstGeom prst="rect">
            <a:avLst/>
          </a:prstGeom>
          <a:noFill/>
        </p:spPr>
        <p:txBody>
          <a:bodyPr wrap="square" rtlCol="0">
            <a:spAutoFit/>
          </a:bodyPr>
          <a:lstStyle/>
          <a:p>
            <a:pPr algn="ctr"/>
            <a:r>
              <a:rPr lang="en-GB" sz="2400" b="1"/>
              <a:t>93 participants</a:t>
            </a:r>
          </a:p>
          <a:p>
            <a:pPr algn="ctr"/>
            <a:endParaRPr lang="en-GB" sz="2400" b="1"/>
          </a:p>
          <a:p>
            <a:pPr algn="ctr"/>
            <a:r>
              <a:rPr lang="en-GB" sz="2400" b="1"/>
              <a:t>10 statements</a:t>
            </a:r>
          </a:p>
          <a:p>
            <a:pPr algn="ctr"/>
            <a:r>
              <a:rPr lang="en-GB" sz="2400" b="1"/>
              <a:t> </a:t>
            </a:r>
          </a:p>
          <a:p>
            <a:pPr algn="ctr"/>
            <a:r>
              <a:rPr lang="en-GB" sz="2400" b="1"/>
              <a:t>39 test products</a:t>
            </a:r>
          </a:p>
          <a:p>
            <a:pPr algn="ctr"/>
            <a:endParaRPr lang="en-GB" sz="2400" b="1"/>
          </a:p>
          <a:p>
            <a:pPr algn="ctr"/>
            <a:r>
              <a:rPr lang="en-GB" sz="2400" b="1"/>
              <a:t>6 test aspects (chemistry, blade </a:t>
            </a:r>
            <a:r>
              <a:rPr lang="en-GB" sz="2400" b="1" err="1"/>
              <a:t>etc</a:t>
            </a:r>
            <a:r>
              <a:rPr lang="en-GB" sz="2400" b="1"/>
              <a:t>)</a:t>
            </a:r>
          </a:p>
          <a:p>
            <a:pPr algn="ctr"/>
            <a:endParaRPr lang="en-GB" sz="2400" b="1"/>
          </a:p>
          <a:p>
            <a:pPr algn="ctr"/>
            <a:r>
              <a:rPr lang="en-GB" sz="2400" b="1"/>
              <a:t>2 control products</a:t>
            </a:r>
          </a:p>
          <a:p>
            <a:pPr algn="ctr"/>
            <a:endParaRPr lang="en-GB" sz="2400" b="1"/>
          </a:p>
          <a:p>
            <a:pPr algn="ctr"/>
            <a:r>
              <a:rPr lang="en-GB" sz="2400" b="1"/>
              <a:t>2-10 shaves</a:t>
            </a:r>
          </a:p>
          <a:p>
            <a:pPr algn="ctr"/>
            <a:endParaRPr lang="en-GB" sz="2400" b="1"/>
          </a:p>
          <a:p>
            <a:pPr algn="ctr"/>
            <a:r>
              <a:rPr lang="en-GB" sz="2400" b="1"/>
              <a:t>Up to 9 tests (06/16 – 11/18)</a:t>
            </a:r>
          </a:p>
          <a:p>
            <a:pPr algn="ctr"/>
            <a:endParaRPr lang="en-GB" sz="2400" b="1"/>
          </a:p>
          <a:p>
            <a:pPr algn="ctr"/>
            <a:endParaRPr lang="en-GB" sz="2400" b="1"/>
          </a:p>
        </p:txBody>
      </p:sp>
      <p:pic>
        <p:nvPicPr>
          <p:cNvPr id="1026" name="Picture 2" descr="Young man shaving his face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589" y="2456597"/>
            <a:ext cx="2982318" cy="298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41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Shaving analysis: aims</a:t>
            </a:r>
          </a:p>
        </p:txBody>
      </p:sp>
      <p:sp>
        <p:nvSpPr>
          <p:cNvPr id="3" name="TextBox 2"/>
          <p:cNvSpPr txBox="1"/>
          <p:nvPr/>
        </p:nvSpPr>
        <p:spPr>
          <a:xfrm>
            <a:off x="1008528" y="1690688"/>
            <a:ext cx="10730753" cy="2585323"/>
          </a:xfrm>
          <a:prstGeom prst="rect">
            <a:avLst/>
          </a:prstGeom>
          <a:noFill/>
        </p:spPr>
        <p:txBody>
          <a:bodyPr wrap="square" rtlCol="0" anchor="t">
            <a:spAutoFit/>
          </a:bodyPr>
          <a:lstStyle/>
          <a:p>
            <a:pPr marL="285750" indent="-285750">
              <a:buFont typeface="Arial" panose="020B0604020202020204" pitchFamily="34" charset="0"/>
              <a:buChar char="•"/>
            </a:pPr>
            <a:r>
              <a:rPr lang="en-GB">
                <a:ea typeface="+mn-lt"/>
                <a:cs typeface="+mn-lt"/>
              </a:rPr>
              <a:t>Compare the performance of different shaving products </a:t>
            </a:r>
          </a:p>
          <a:p>
            <a:endParaRPr lang="en-GB">
              <a:ea typeface="+mn-lt"/>
              <a:cs typeface="+mn-lt"/>
            </a:endParaRPr>
          </a:p>
          <a:p>
            <a:pPr marL="285750" indent="-285750">
              <a:buFont typeface="Arial" panose="020B0604020202020204" pitchFamily="34" charset="0"/>
              <a:buChar char="•"/>
            </a:pPr>
            <a:r>
              <a:rPr lang="en-GB"/>
              <a:t>Use </a:t>
            </a:r>
            <a:r>
              <a:rPr lang="en-GB" err="1"/>
              <a:t>Rasch</a:t>
            </a:r>
            <a:r>
              <a:rPr lang="en-GB"/>
              <a:t> measurement theory to track the survey participants over </a:t>
            </a:r>
            <a:r>
              <a:rPr lang="en-GB" b="1"/>
              <a:t>shaves </a:t>
            </a:r>
            <a:endParaRPr lang="en-US" b="1">
              <a:cs typeface="Calibri"/>
            </a:endParaRPr>
          </a:p>
          <a:p>
            <a:pPr marL="285750" indent="-285750">
              <a:buFont typeface="Arial" panose="020B0604020202020204" pitchFamily="34" charset="0"/>
              <a:buChar char="•"/>
            </a:pPr>
            <a:endParaRPr lang="en-GB">
              <a:cs typeface="Calibri"/>
            </a:endParaRPr>
          </a:p>
          <a:p>
            <a:pPr marL="285750" indent="-285750">
              <a:buFont typeface="Arial" panose="020B0604020202020204" pitchFamily="34" charset="0"/>
              <a:buChar char="•"/>
            </a:pPr>
            <a:r>
              <a:rPr lang="en-GB">
                <a:ea typeface="+mn-lt"/>
                <a:cs typeface="+mn-lt"/>
              </a:rPr>
              <a:t>Use Rasch measurement theory to track the survey participants over </a:t>
            </a:r>
            <a:r>
              <a:rPr lang="en-GB" b="1">
                <a:ea typeface="+mn-lt"/>
                <a:cs typeface="+mn-lt"/>
              </a:rPr>
              <a:t>tests </a:t>
            </a:r>
            <a:endParaRPr lang="en-GB" b="1">
              <a:cs typeface="Calibri"/>
            </a:endParaRPr>
          </a:p>
          <a:p>
            <a:endParaRPr lang="en-GB"/>
          </a:p>
          <a:p>
            <a:endParaRPr lang="en-GB">
              <a:cs typeface="Calibri"/>
            </a:endParaRPr>
          </a:p>
          <a:p>
            <a:endParaRPr lang="en-GB"/>
          </a:p>
          <a:p>
            <a:endParaRPr lang="en-GB">
              <a:cs typeface="Calibri"/>
            </a:endParaRPr>
          </a:p>
        </p:txBody>
      </p:sp>
    </p:spTree>
    <p:extLst>
      <p:ext uri="{BB962C8B-B14F-4D97-AF65-F5344CB8AC3E}">
        <p14:creationId xmlns:p14="http://schemas.microsoft.com/office/powerpoint/2010/main" val="371088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Contents</a:t>
            </a:r>
          </a:p>
        </p:txBody>
      </p:sp>
      <p:sp>
        <p:nvSpPr>
          <p:cNvPr id="3" name="Content Placeholder 2"/>
          <p:cNvSpPr>
            <a:spLocks noGrp="1"/>
          </p:cNvSpPr>
          <p:nvPr>
            <p:ph idx="1"/>
          </p:nvPr>
        </p:nvSpPr>
        <p:spPr/>
        <p:txBody>
          <a:bodyPr/>
          <a:lstStyle/>
          <a:p>
            <a:pPr marL="514350" indent="-514350">
              <a:buFont typeface="+mj-lt"/>
              <a:buAutoNum type="arabicPeriod"/>
            </a:pPr>
            <a:r>
              <a:rPr lang="en-GB" err="1"/>
              <a:t>Rasch</a:t>
            </a:r>
            <a:r>
              <a:rPr lang="en-GB"/>
              <a:t> measurement theory and the application to consumer data</a:t>
            </a:r>
          </a:p>
          <a:p>
            <a:pPr marL="514350" indent="-514350">
              <a:buFont typeface="+mj-lt"/>
              <a:buAutoNum type="arabicPeriod"/>
            </a:pPr>
            <a:r>
              <a:rPr lang="en-GB"/>
              <a:t>Laundry product survey analysis</a:t>
            </a:r>
          </a:p>
          <a:p>
            <a:pPr marL="514350" indent="-514350">
              <a:buFont typeface="+mj-lt"/>
              <a:buAutoNum type="arabicPeriod"/>
            </a:pPr>
            <a:r>
              <a:rPr lang="en-GB"/>
              <a:t>Longitudinal shaving survey analysis</a:t>
            </a:r>
          </a:p>
        </p:txBody>
      </p:sp>
    </p:spTree>
    <p:extLst>
      <p:ext uri="{BB962C8B-B14F-4D97-AF65-F5344CB8AC3E}">
        <p14:creationId xmlns:p14="http://schemas.microsoft.com/office/powerpoint/2010/main" val="262870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15835" cy="1325563"/>
          </a:xfrm>
        </p:spPr>
        <p:txBody>
          <a:bodyPr/>
          <a:lstStyle/>
          <a:p>
            <a:r>
              <a:rPr lang="en-GB" dirty="0"/>
              <a:t>Product, item and </a:t>
            </a:r>
            <a:r>
              <a:rPr lang="en-GB" b="1" u="sng" dirty="0"/>
              <a:t>shave</a:t>
            </a:r>
            <a:r>
              <a:rPr lang="en-GB" dirty="0"/>
              <a:t> scores: </a:t>
            </a:r>
            <a:br>
              <a:rPr lang="en-GB" dirty="0"/>
            </a:br>
            <a:r>
              <a:rPr lang="en-GB" dirty="0"/>
              <a:t>a “multi-facet” approach</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2093" b="-645"/>
          <a:stretch/>
        </p:blipFill>
        <p:spPr>
          <a:xfrm>
            <a:off x="9834210" y="2761008"/>
            <a:ext cx="1892661" cy="2554222"/>
          </a:xfrm>
          <a:prstGeom prst="rect">
            <a:avLst/>
          </a:prstGeom>
        </p:spPr>
      </p:pic>
      <p:sp>
        <p:nvSpPr>
          <p:cNvPr id="7" name="TextBox 6"/>
          <p:cNvSpPr txBox="1"/>
          <p:nvPr/>
        </p:nvSpPr>
        <p:spPr>
          <a:xfrm>
            <a:off x="5481484" y="2070846"/>
            <a:ext cx="1232647" cy="369332"/>
          </a:xfrm>
          <a:prstGeom prst="rect">
            <a:avLst/>
          </a:prstGeom>
          <a:noFill/>
        </p:spPr>
        <p:txBody>
          <a:bodyPr wrap="square" rtlCol="0">
            <a:spAutoFit/>
          </a:bodyPr>
          <a:lstStyle/>
          <a:p>
            <a:r>
              <a:rPr lang="en-GB" b="1"/>
              <a:t>Shaves 1-5</a:t>
            </a:r>
          </a:p>
        </p:txBody>
      </p:sp>
      <p:sp>
        <p:nvSpPr>
          <p:cNvPr id="3" name="TextBox 2">
            <a:extLst>
              <a:ext uri="{FF2B5EF4-FFF2-40B4-BE49-F238E27FC236}">
                <a16:creationId xmlns:a16="http://schemas.microsoft.com/office/drawing/2014/main" id="{DF2E133F-04ED-4FEC-89B9-C0CAD6FF7F24}"/>
              </a:ext>
            </a:extLst>
          </p:cNvPr>
          <p:cNvSpPr txBox="1"/>
          <p:nvPr/>
        </p:nvSpPr>
        <p:spPr>
          <a:xfrm>
            <a:off x="607700" y="4430456"/>
            <a:ext cx="1314449" cy="523220"/>
          </a:xfrm>
          <a:prstGeom prst="rect">
            <a:avLst/>
          </a:prstGeom>
          <a:noFill/>
          <a:ln>
            <a:solidFill>
              <a:srgbClr val="0DE70D"/>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Most likely to be endorsed</a:t>
            </a:r>
          </a:p>
        </p:txBody>
      </p:sp>
      <p:sp>
        <p:nvSpPr>
          <p:cNvPr id="6" name="TextBox 5">
            <a:extLst>
              <a:ext uri="{FF2B5EF4-FFF2-40B4-BE49-F238E27FC236}">
                <a16:creationId xmlns:a16="http://schemas.microsoft.com/office/drawing/2014/main" id="{222E52F3-02FE-4EEA-8CB3-124BF0F5E5AD}"/>
              </a:ext>
            </a:extLst>
          </p:cNvPr>
          <p:cNvSpPr txBox="1"/>
          <p:nvPr/>
        </p:nvSpPr>
        <p:spPr>
          <a:xfrm>
            <a:off x="607699" y="3096955"/>
            <a:ext cx="1314449" cy="523220"/>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Least likely to be endorsed</a:t>
            </a:r>
          </a:p>
        </p:txBody>
      </p:sp>
      <p:cxnSp>
        <p:nvCxnSpPr>
          <p:cNvPr id="5" name="Straight Arrow Connector 4">
            <a:extLst>
              <a:ext uri="{FF2B5EF4-FFF2-40B4-BE49-F238E27FC236}">
                <a16:creationId xmlns:a16="http://schemas.microsoft.com/office/drawing/2014/main" id="{55070CAF-0B74-483E-9560-7F5AE7612592}"/>
              </a:ext>
            </a:extLst>
          </p:cNvPr>
          <p:cNvCxnSpPr/>
          <p:nvPr/>
        </p:nvCxnSpPr>
        <p:spPr>
          <a:xfrm flipH="1">
            <a:off x="1258864" y="3673650"/>
            <a:ext cx="3464" cy="7065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2737B09-04E5-4F6D-9404-E29FAC81E58D}"/>
              </a:ext>
            </a:extLst>
          </p:cNvPr>
          <p:cNvSpPr txBox="1"/>
          <p:nvPr/>
        </p:nvSpPr>
        <p:spPr>
          <a:xfrm>
            <a:off x="9770695" y="2721823"/>
            <a:ext cx="21543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Chemistry products</a:t>
            </a:r>
          </a:p>
        </p:txBody>
      </p:sp>
      <p:pic>
        <p:nvPicPr>
          <p:cNvPr id="15" name="Picture 15" descr="A screenshot of a cell phone&#10;&#10;Description generated with very high confidence">
            <a:extLst>
              <a:ext uri="{FF2B5EF4-FFF2-40B4-BE49-F238E27FC236}">
                <a16:creationId xmlns:a16="http://schemas.microsoft.com/office/drawing/2014/main" id="{3330147D-FC0E-47EB-A4E5-3F3101E6FE56}"/>
              </a:ext>
            </a:extLst>
          </p:cNvPr>
          <p:cNvPicPr>
            <a:picLocks noChangeAspect="1"/>
          </p:cNvPicPr>
          <p:nvPr/>
        </p:nvPicPr>
        <p:blipFill>
          <a:blip r:embed="rId4"/>
          <a:stretch>
            <a:fillRect/>
          </a:stretch>
        </p:blipFill>
        <p:spPr>
          <a:xfrm>
            <a:off x="2060677" y="2610941"/>
            <a:ext cx="7413521" cy="2955275"/>
          </a:xfrm>
          <a:prstGeom prst="rect">
            <a:avLst/>
          </a:prstGeom>
        </p:spPr>
      </p:pic>
    </p:spTree>
    <p:extLst>
      <p:ext uri="{BB962C8B-B14F-4D97-AF65-F5344CB8AC3E}">
        <p14:creationId xmlns:p14="http://schemas.microsoft.com/office/powerpoint/2010/main" val="535638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15835" cy="1325563"/>
          </a:xfrm>
        </p:spPr>
        <p:txBody>
          <a:bodyPr/>
          <a:lstStyle/>
          <a:p>
            <a:r>
              <a:rPr lang="en-GB" dirty="0"/>
              <a:t>Product, item and </a:t>
            </a:r>
            <a:r>
              <a:rPr lang="en-GB" b="1" u="sng" dirty="0"/>
              <a:t>test</a:t>
            </a:r>
            <a:r>
              <a:rPr lang="en-GB" dirty="0"/>
              <a:t> scores: </a:t>
            </a:r>
            <a:br>
              <a:rPr lang="en-GB" dirty="0"/>
            </a:br>
            <a:r>
              <a:rPr lang="en-GB" dirty="0"/>
              <a:t>a “multi-facet” approach</a:t>
            </a:r>
          </a:p>
        </p:txBody>
      </p:sp>
      <p:sp>
        <p:nvSpPr>
          <p:cNvPr id="7" name="TextBox 6"/>
          <p:cNvSpPr txBox="1"/>
          <p:nvPr/>
        </p:nvSpPr>
        <p:spPr>
          <a:xfrm>
            <a:off x="5882968" y="2070846"/>
            <a:ext cx="1232647" cy="369332"/>
          </a:xfrm>
          <a:prstGeom prst="rect">
            <a:avLst/>
          </a:prstGeom>
          <a:noFill/>
        </p:spPr>
        <p:txBody>
          <a:bodyPr wrap="square" rtlCol="0" anchor="t">
            <a:spAutoFit/>
          </a:bodyPr>
          <a:lstStyle/>
          <a:p>
            <a:r>
              <a:rPr lang="en-GB" b="1" dirty="0"/>
              <a:t>Tests 1-3</a:t>
            </a:r>
          </a:p>
        </p:txBody>
      </p:sp>
      <p:sp>
        <p:nvSpPr>
          <p:cNvPr id="3" name="TextBox 2">
            <a:extLst>
              <a:ext uri="{FF2B5EF4-FFF2-40B4-BE49-F238E27FC236}">
                <a16:creationId xmlns:a16="http://schemas.microsoft.com/office/drawing/2014/main" id="{DF2E133F-04ED-4FEC-89B9-C0CAD6FF7F24}"/>
              </a:ext>
            </a:extLst>
          </p:cNvPr>
          <p:cNvSpPr txBox="1"/>
          <p:nvPr/>
        </p:nvSpPr>
        <p:spPr>
          <a:xfrm>
            <a:off x="607700" y="4430456"/>
            <a:ext cx="1314449" cy="523220"/>
          </a:xfrm>
          <a:prstGeom prst="rect">
            <a:avLst/>
          </a:prstGeom>
          <a:noFill/>
          <a:ln>
            <a:solidFill>
              <a:srgbClr val="0DE70D"/>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Most likely to be endorsed</a:t>
            </a:r>
          </a:p>
        </p:txBody>
      </p:sp>
      <p:sp>
        <p:nvSpPr>
          <p:cNvPr id="6" name="TextBox 5">
            <a:extLst>
              <a:ext uri="{FF2B5EF4-FFF2-40B4-BE49-F238E27FC236}">
                <a16:creationId xmlns:a16="http://schemas.microsoft.com/office/drawing/2014/main" id="{222E52F3-02FE-4EEA-8CB3-124BF0F5E5AD}"/>
              </a:ext>
            </a:extLst>
          </p:cNvPr>
          <p:cNvSpPr txBox="1"/>
          <p:nvPr/>
        </p:nvSpPr>
        <p:spPr>
          <a:xfrm>
            <a:off x="607699" y="3096955"/>
            <a:ext cx="1314449" cy="523220"/>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Least likely to be endorsed</a:t>
            </a:r>
          </a:p>
        </p:txBody>
      </p:sp>
      <p:cxnSp>
        <p:nvCxnSpPr>
          <p:cNvPr id="5" name="Straight Arrow Connector 4">
            <a:extLst>
              <a:ext uri="{FF2B5EF4-FFF2-40B4-BE49-F238E27FC236}">
                <a16:creationId xmlns:a16="http://schemas.microsoft.com/office/drawing/2014/main" id="{55070CAF-0B74-483E-9560-7F5AE7612592}"/>
              </a:ext>
            </a:extLst>
          </p:cNvPr>
          <p:cNvCxnSpPr/>
          <p:nvPr/>
        </p:nvCxnSpPr>
        <p:spPr>
          <a:xfrm flipH="1">
            <a:off x="1258864" y="3673650"/>
            <a:ext cx="3464" cy="7065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1" descr="A screenshot of a cell phone&#10;&#10;Description generated with very high confidence">
            <a:extLst>
              <a:ext uri="{FF2B5EF4-FFF2-40B4-BE49-F238E27FC236}">
                <a16:creationId xmlns:a16="http://schemas.microsoft.com/office/drawing/2014/main" id="{B227435E-0CAD-4C4D-9B73-37B3114AE661}"/>
              </a:ext>
            </a:extLst>
          </p:cNvPr>
          <p:cNvPicPr>
            <a:picLocks noChangeAspect="1"/>
          </p:cNvPicPr>
          <p:nvPr/>
        </p:nvPicPr>
        <p:blipFill>
          <a:blip r:embed="rId3"/>
          <a:stretch>
            <a:fillRect/>
          </a:stretch>
        </p:blipFill>
        <p:spPr>
          <a:xfrm>
            <a:off x="2561303" y="2634554"/>
            <a:ext cx="7020231" cy="2809731"/>
          </a:xfrm>
          <a:prstGeom prst="rect">
            <a:avLst/>
          </a:prstGeom>
        </p:spPr>
      </p:pic>
    </p:spTree>
    <p:extLst>
      <p:ext uri="{BB962C8B-B14F-4D97-AF65-F5344CB8AC3E}">
        <p14:creationId xmlns:p14="http://schemas.microsoft.com/office/powerpoint/2010/main" val="2954850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64311" r="1113"/>
          <a:stretch/>
        </p:blipFill>
        <p:spPr>
          <a:xfrm>
            <a:off x="1341463" y="2098195"/>
            <a:ext cx="9509074" cy="3431868"/>
          </a:xfrm>
          <a:prstGeom prst="rect">
            <a:avLst/>
          </a:prstGeom>
        </p:spPr>
      </p:pic>
      <p:sp>
        <p:nvSpPr>
          <p:cNvPr id="2" name="Title 1"/>
          <p:cNvSpPr>
            <a:spLocks noGrp="1"/>
          </p:cNvSpPr>
          <p:nvPr>
            <p:ph type="title"/>
          </p:nvPr>
        </p:nvSpPr>
        <p:spPr/>
        <p:txBody>
          <a:bodyPr/>
          <a:lstStyle/>
          <a:p>
            <a:r>
              <a:rPr lang="en-GB"/>
              <a:t>Person scores over </a:t>
            </a:r>
            <a:r>
              <a:rPr lang="en-GB" b="1" u="sng"/>
              <a:t>tests</a:t>
            </a:r>
            <a:endParaRPr lang="en-GB" u="sng"/>
          </a:p>
        </p:txBody>
      </p:sp>
      <p:sp>
        <p:nvSpPr>
          <p:cNvPr id="6" name="Oval 5"/>
          <p:cNvSpPr/>
          <p:nvPr/>
        </p:nvSpPr>
        <p:spPr>
          <a:xfrm>
            <a:off x="2514600" y="2382253"/>
            <a:ext cx="685800" cy="2646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8550442" y="2382253"/>
            <a:ext cx="685800" cy="2646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3289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Shaving analysis: Conclusions</a:t>
            </a:r>
          </a:p>
        </p:txBody>
      </p:sp>
      <p:sp>
        <p:nvSpPr>
          <p:cNvPr id="3" name="TextBox 2"/>
          <p:cNvSpPr txBox="1"/>
          <p:nvPr/>
        </p:nvSpPr>
        <p:spPr>
          <a:xfrm>
            <a:off x="1046746" y="1716232"/>
            <a:ext cx="10307053" cy="3970318"/>
          </a:xfrm>
          <a:prstGeom prst="rect">
            <a:avLst/>
          </a:prstGeom>
          <a:noFill/>
        </p:spPr>
        <p:txBody>
          <a:bodyPr wrap="square" rtlCol="0" anchor="t">
            <a:spAutoFit/>
          </a:bodyPr>
          <a:lstStyle/>
          <a:p>
            <a:r>
              <a:rPr lang="en-GB" b="1" dirty="0">
                <a:cs typeface="Calibri" panose="020F0502020204030204"/>
              </a:rPr>
              <a:t>What we have learnt</a:t>
            </a:r>
            <a:endParaRPr lang="en-GB" dirty="0">
              <a:cs typeface="Calibri" panose="020F0502020204030204"/>
            </a:endParaRPr>
          </a:p>
          <a:p>
            <a:pPr marL="285750" indent="-285750">
              <a:buFont typeface="Arial" panose="020B0604020202020204" pitchFamily="34" charset="0"/>
              <a:buChar char="•"/>
            </a:pPr>
            <a:r>
              <a:rPr lang="en-GB" dirty="0">
                <a:ea typeface="+mn-lt"/>
                <a:cs typeface="+mn-lt"/>
              </a:rPr>
              <a:t>Overall, the participants become more critical with shave</a:t>
            </a:r>
          </a:p>
          <a:p>
            <a:pPr marL="285750" indent="-285750">
              <a:buFont typeface="Arial" panose="020B0604020202020204" pitchFamily="34" charset="0"/>
              <a:buChar char="•"/>
            </a:pPr>
            <a:r>
              <a:rPr lang="en-GB">
                <a:cs typeface="Calibri"/>
              </a:rPr>
              <a:t>We can identify the most and the least popular shaving products</a:t>
            </a:r>
          </a:p>
          <a:p>
            <a:pPr marL="285750" indent="-285750">
              <a:buFont typeface="Arial" panose="020B0604020202020204" pitchFamily="34" charset="0"/>
              <a:buChar char="•"/>
            </a:pPr>
            <a:r>
              <a:rPr lang="en-GB" dirty="0">
                <a:ea typeface="+mn-lt"/>
                <a:cs typeface="+mn-lt"/>
              </a:rPr>
              <a:t>Participants who exhibit a change in ability with each test can be easily identified</a:t>
            </a:r>
            <a:endParaRPr lang="en-GB" dirty="0">
              <a:cs typeface="Calibri"/>
            </a:endParaRPr>
          </a:p>
          <a:p>
            <a:endParaRPr lang="en-GB">
              <a:cs typeface="Calibri"/>
            </a:endParaRPr>
          </a:p>
          <a:p>
            <a:r>
              <a:rPr lang="en-GB" b="1" dirty="0">
                <a:cs typeface="Calibri"/>
              </a:rPr>
              <a:t>Challenges</a:t>
            </a:r>
            <a:endParaRPr lang="en-GB" dirty="0">
              <a:cs typeface="Calibri"/>
            </a:endParaRPr>
          </a:p>
          <a:p>
            <a:pPr marL="285750" indent="-285750">
              <a:buFont typeface="Arial"/>
              <a:buChar char="•"/>
            </a:pPr>
            <a:r>
              <a:rPr lang="en-GB" dirty="0">
                <a:cs typeface="Calibri"/>
              </a:rPr>
              <a:t>It was essential to re-score the response options from 12345 to 01 due to disordered response thresholds (that don't make probabilistic sense)</a:t>
            </a:r>
          </a:p>
          <a:p>
            <a:endParaRPr lang="en-GB">
              <a:cs typeface="Calibri"/>
            </a:endParaRPr>
          </a:p>
          <a:p>
            <a:r>
              <a:rPr lang="en-GB" b="1" dirty="0">
                <a:cs typeface="Calibri"/>
              </a:rPr>
              <a:t>Future work</a:t>
            </a:r>
          </a:p>
          <a:p>
            <a:pPr marL="285750" indent="-285750">
              <a:buFont typeface="Arial" panose="020B0604020202020204" pitchFamily="34" charset="0"/>
              <a:buChar char="•"/>
            </a:pPr>
            <a:r>
              <a:rPr lang="en-GB" dirty="0">
                <a:cs typeface="Calibri"/>
              </a:rPr>
              <a:t>Combine the Rasch model results with technical data – can we predict the likelihood of endorsement according to technical product features?</a:t>
            </a:r>
          </a:p>
          <a:p>
            <a:pPr marL="285750" indent="-285750">
              <a:buFont typeface="Arial" panose="020B0604020202020204" pitchFamily="34" charset="0"/>
              <a:buChar char="•"/>
            </a:pPr>
            <a:r>
              <a:rPr lang="en-GB" dirty="0">
                <a:cs typeface="Calibri"/>
              </a:rPr>
              <a:t>Investigate further why </a:t>
            </a:r>
            <a:r>
              <a:rPr lang="en-GB">
                <a:cs typeface="Calibri"/>
              </a:rPr>
              <a:t>people exhibit a change in ability across tests</a:t>
            </a:r>
          </a:p>
          <a:p>
            <a:endParaRPr lang="en-GB" dirty="0">
              <a:cs typeface="Calibri"/>
            </a:endParaRPr>
          </a:p>
        </p:txBody>
      </p:sp>
    </p:spTree>
    <p:extLst>
      <p:ext uri="{BB962C8B-B14F-4D97-AF65-F5344CB8AC3E}">
        <p14:creationId xmlns:p14="http://schemas.microsoft.com/office/powerpoint/2010/main" val="3469024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958A3-2004-4F76-9206-1CF4FC2C63C6}"/>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General conclusions</a:t>
            </a:r>
          </a:p>
        </p:txBody>
      </p:sp>
      <p:cxnSp>
        <p:nvCxnSpPr>
          <p:cNvPr id="10"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F78713C-82BD-4A59-B019-93B3FBFB269F}"/>
              </a:ext>
            </a:extLst>
          </p:cNvPr>
          <p:cNvSpPr txBox="1"/>
          <p:nvPr/>
        </p:nvSpPr>
        <p:spPr>
          <a:xfrm>
            <a:off x="593610" y="2093885"/>
            <a:ext cx="4045216" cy="38008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300" b="1" dirty="0">
                <a:solidFill>
                  <a:schemeClr val="bg1"/>
                </a:solidFill>
              </a:rPr>
              <a:t>Advantages of the Rasch model</a:t>
            </a:r>
            <a:endParaRPr lang="en-US"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The Rasch model can provide measurements of people, statements, and products </a:t>
            </a:r>
            <a:endParaRPr lang="en-US" sz="1300" dirty="0">
              <a:solidFill>
                <a:schemeClr val="bg1"/>
              </a:solidFill>
              <a:cs typeface="Calibri"/>
            </a:endParaRPr>
          </a:p>
          <a:p>
            <a:pPr marL="285750" indent="-228600">
              <a:lnSpc>
                <a:spcPct val="90000"/>
              </a:lnSpc>
              <a:spcAft>
                <a:spcPts val="600"/>
              </a:spcAft>
              <a:buFont typeface="Arial" panose="020B0604020202020204" pitchFamily="34" charset="0"/>
              <a:buChar char="•"/>
            </a:pPr>
            <a:r>
              <a:rPr lang="en-US" sz="1300" dirty="0">
                <a:solidFill>
                  <a:schemeClr val="bg1"/>
                </a:solidFill>
              </a:rPr>
              <a:t>People and statements who don't provide us with useful information can be identified and removed</a:t>
            </a:r>
            <a:endParaRPr lang="en-US" sz="1300" dirty="0">
              <a:solidFill>
                <a:schemeClr val="bg1"/>
              </a:solidFill>
              <a:cs typeface="Calibri"/>
            </a:endParaRPr>
          </a:p>
          <a:p>
            <a:pPr indent="-228600">
              <a:lnSpc>
                <a:spcPct val="90000"/>
              </a:lnSpc>
              <a:spcAft>
                <a:spcPts val="600"/>
              </a:spcAft>
              <a:buFont typeface="Arial" panose="020B0604020202020204" pitchFamily="34" charset="0"/>
              <a:buChar char="•"/>
            </a:pPr>
            <a:endParaRPr lang="en-US" sz="1300" b="1" dirty="0">
              <a:solidFill>
                <a:schemeClr val="bg1"/>
              </a:solidFill>
              <a:cs typeface="Calibri"/>
            </a:endParaRPr>
          </a:p>
          <a:p>
            <a:pPr>
              <a:lnSpc>
                <a:spcPct val="90000"/>
              </a:lnSpc>
              <a:spcAft>
                <a:spcPts val="600"/>
              </a:spcAft>
            </a:pPr>
            <a:r>
              <a:rPr lang="en-US" sz="1300" b="1" dirty="0">
                <a:solidFill>
                  <a:schemeClr val="bg1"/>
                </a:solidFill>
              </a:rPr>
              <a:t>Looking forward</a:t>
            </a:r>
            <a:endParaRPr lang="en-US" sz="1300" dirty="0">
              <a:solidFill>
                <a:schemeClr val="bg1"/>
              </a:solidFill>
              <a:cs typeface="Calibri" panose="020F0502020204030204"/>
            </a:endParaRPr>
          </a:p>
          <a:p>
            <a:pPr marL="285750" indent="-228600">
              <a:lnSpc>
                <a:spcPct val="90000"/>
              </a:lnSpc>
              <a:spcAft>
                <a:spcPts val="600"/>
              </a:spcAft>
              <a:buFont typeface="Arial" panose="020B0604020202020204" pitchFamily="34" charset="0"/>
              <a:buChar char="•"/>
            </a:pPr>
            <a:r>
              <a:rPr lang="en-US" sz="1300" dirty="0">
                <a:solidFill>
                  <a:schemeClr val="bg1"/>
                </a:solidFill>
              </a:rPr>
              <a:t>Building a better model: include a wider range of statement difficulty, correct the </a:t>
            </a:r>
            <a:r>
              <a:rPr lang="en-US" sz="1300">
                <a:solidFill>
                  <a:schemeClr val="bg1"/>
                </a:solidFill>
              </a:rPr>
              <a:t>disordered thresholds</a:t>
            </a:r>
            <a:endParaRPr lang="en-US" sz="1300" b="1" dirty="0">
              <a:solidFill>
                <a:schemeClr val="bg1"/>
              </a:solidFill>
              <a:cs typeface="Calibri" panose="020F0502020204030204"/>
            </a:endParaRPr>
          </a:p>
          <a:p>
            <a:pPr marL="285750" indent="-228600">
              <a:lnSpc>
                <a:spcPct val="90000"/>
              </a:lnSpc>
              <a:spcAft>
                <a:spcPts val="600"/>
              </a:spcAft>
              <a:buFont typeface="Arial" panose="020B0604020202020204" pitchFamily="34" charset="0"/>
              <a:buChar char="•"/>
            </a:pPr>
            <a:r>
              <a:rPr lang="en-US" sz="1300" dirty="0">
                <a:solidFill>
                  <a:schemeClr val="bg1"/>
                </a:solidFill>
              </a:rPr>
              <a:t>In theory, calibrated scales can be used to reduce </a:t>
            </a:r>
            <a:r>
              <a:rPr lang="en-US" sz="1300">
                <a:solidFill>
                  <a:schemeClr val="bg1"/>
                </a:solidFill>
              </a:rPr>
              <a:t>sample size whilst retaining reliability</a:t>
            </a:r>
            <a:endParaRPr lang="en-US" sz="1300" dirty="0">
              <a:solidFill>
                <a:schemeClr val="bg1"/>
              </a:solidFill>
              <a:cs typeface="Calibri"/>
            </a:endParaRPr>
          </a:p>
          <a:p>
            <a:pPr marL="285750" indent="-228600">
              <a:lnSpc>
                <a:spcPct val="90000"/>
              </a:lnSpc>
              <a:spcAft>
                <a:spcPts val="600"/>
              </a:spcAft>
              <a:buFont typeface="Arial" panose="020B0604020202020204" pitchFamily="34" charset="0"/>
              <a:buChar char="•"/>
            </a:pPr>
            <a:r>
              <a:rPr lang="en-US" sz="1300">
                <a:solidFill>
                  <a:schemeClr val="bg1"/>
                </a:solidFill>
                <a:ea typeface="+mn-lt"/>
                <a:cs typeface="+mn-lt"/>
              </a:rPr>
              <a:t>How will the Rasch model results link to the technical product performance data? What steps need to be taken?</a:t>
            </a:r>
            <a:endParaRPr lang="en-US" sz="1300" dirty="0">
              <a:solidFill>
                <a:schemeClr val="bg1"/>
              </a:solidFill>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60513E26-C9A1-4A97-BA54-8D9B2989F75B}"/>
              </a:ext>
            </a:extLst>
          </p:cNvPr>
          <p:cNvPicPr>
            <a:picLocks noChangeAspect="1"/>
          </p:cNvPicPr>
          <p:nvPr/>
        </p:nvPicPr>
        <p:blipFill>
          <a:blip r:embed="rId2"/>
          <a:stretch>
            <a:fillRect/>
          </a:stretch>
        </p:blipFill>
        <p:spPr>
          <a:xfrm>
            <a:off x="6012107" y="2874037"/>
            <a:ext cx="5081945" cy="2534232"/>
          </a:xfrm>
          <a:prstGeom prst="rect">
            <a:avLst/>
          </a:prstGeom>
        </p:spPr>
      </p:pic>
      <p:pic>
        <p:nvPicPr>
          <p:cNvPr id="12" name="Picture 13" descr="A picture containing indoor, person, table, sitting&#10;&#10;Description generated with very high confidence">
            <a:extLst>
              <a:ext uri="{FF2B5EF4-FFF2-40B4-BE49-F238E27FC236}">
                <a16:creationId xmlns:a16="http://schemas.microsoft.com/office/drawing/2014/main" id="{A178AE2C-D417-4162-918D-C2C6AC8AEA66}"/>
              </a:ext>
            </a:extLst>
          </p:cNvPr>
          <p:cNvPicPr>
            <a:picLocks noChangeAspect="1"/>
          </p:cNvPicPr>
          <p:nvPr/>
        </p:nvPicPr>
        <p:blipFill>
          <a:blip r:embed="rId3"/>
          <a:stretch>
            <a:fillRect/>
          </a:stretch>
        </p:blipFill>
        <p:spPr>
          <a:xfrm>
            <a:off x="6136887" y="913969"/>
            <a:ext cx="4824760" cy="1591767"/>
          </a:xfrm>
          <a:prstGeom prst="rect">
            <a:avLst/>
          </a:prstGeom>
        </p:spPr>
      </p:pic>
      <p:sp>
        <p:nvSpPr>
          <p:cNvPr id="16" name="TextBox 15">
            <a:extLst>
              <a:ext uri="{FF2B5EF4-FFF2-40B4-BE49-F238E27FC236}">
                <a16:creationId xmlns:a16="http://schemas.microsoft.com/office/drawing/2014/main" id="{39922B07-4EE6-4200-AB50-F7AB17595306}"/>
              </a:ext>
            </a:extLst>
          </p:cNvPr>
          <p:cNvSpPr txBox="1"/>
          <p:nvPr/>
        </p:nvSpPr>
        <p:spPr>
          <a:xfrm>
            <a:off x="5755888" y="5662961"/>
            <a:ext cx="61536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Camargo &amp; Henson 2015, Beyond usability: designing for consumers' product experience using the Rasch model </a:t>
            </a:r>
            <a:endParaRPr lang="en-US" dirty="0"/>
          </a:p>
        </p:txBody>
      </p:sp>
    </p:spTree>
    <p:extLst>
      <p:ext uri="{BB962C8B-B14F-4D97-AF65-F5344CB8AC3E}">
        <p14:creationId xmlns:p14="http://schemas.microsoft.com/office/powerpoint/2010/main" val="4055777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close up of a map&#10;&#10;Description generated with high confidence">
            <a:extLst>
              <a:ext uri="{FF2B5EF4-FFF2-40B4-BE49-F238E27FC236}">
                <a16:creationId xmlns:a16="http://schemas.microsoft.com/office/drawing/2014/main" id="{43FDCEE3-7E54-4C54-A629-5694DAF87934}"/>
              </a:ext>
            </a:extLst>
          </p:cNvPr>
          <p:cNvPicPr>
            <a:picLocks noChangeAspect="1"/>
          </p:cNvPicPr>
          <p:nvPr/>
        </p:nvPicPr>
        <p:blipFill>
          <a:blip r:embed="rId2"/>
          <a:stretch>
            <a:fillRect/>
          </a:stretch>
        </p:blipFill>
        <p:spPr>
          <a:xfrm>
            <a:off x="238664" y="2182990"/>
            <a:ext cx="5733690" cy="2808322"/>
          </a:xfrm>
          <a:prstGeom prst="rect">
            <a:avLst/>
          </a:prstGeom>
        </p:spPr>
      </p:pic>
      <p:pic>
        <p:nvPicPr>
          <p:cNvPr id="5" name="Picture 5" descr="A close up of a map&#10;&#10;Description generated with high confidence">
            <a:extLst>
              <a:ext uri="{FF2B5EF4-FFF2-40B4-BE49-F238E27FC236}">
                <a16:creationId xmlns:a16="http://schemas.microsoft.com/office/drawing/2014/main" id="{920064B0-7973-4076-96F5-5EE9B8033575}"/>
              </a:ext>
            </a:extLst>
          </p:cNvPr>
          <p:cNvPicPr>
            <a:picLocks noChangeAspect="1"/>
          </p:cNvPicPr>
          <p:nvPr/>
        </p:nvPicPr>
        <p:blipFill>
          <a:blip r:embed="rId3"/>
          <a:stretch>
            <a:fillRect/>
          </a:stretch>
        </p:blipFill>
        <p:spPr>
          <a:xfrm>
            <a:off x="6090249" y="2226172"/>
            <a:ext cx="5661802" cy="2765091"/>
          </a:xfrm>
          <a:prstGeom prst="rect">
            <a:avLst/>
          </a:prstGeom>
        </p:spPr>
      </p:pic>
      <p:sp>
        <p:nvSpPr>
          <p:cNvPr id="7" name="TextBox 6">
            <a:extLst>
              <a:ext uri="{FF2B5EF4-FFF2-40B4-BE49-F238E27FC236}">
                <a16:creationId xmlns:a16="http://schemas.microsoft.com/office/drawing/2014/main" id="{06C0309F-6505-499D-992C-31AB7BE54C95}"/>
              </a:ext>
            </a:extLst>
          </p:cNvPr>
          <p:cNvSpPr txBox="1"/>
          <p:nvPr/>
        </p:nvSpPr>
        <p:spPr>
          <a:xfrm>
            <a:off x="2208362" y="14176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Disordered thresholds</a:t>
            </a:r>
          </a:p>
        </p:txBody>
      </p:sp>
      <p:sp>
        <p:nvSpPr>
          <p:cNvPr id="8" name="TextBox 7">
            <a:extLst>
              <a:ext uri="{FF2B5EF4-FFF2-40B4-BE49-F238E27FC236}">
                <a16:creationId xmlns:a16="http://schemas.microsoft.com/office/drawing/2014/main" id="{A6502F68-097A-48E9-9D34-9FC5C5ED9699}"/>
              </a:ext>
            </a:extLst>
          </p:cNvPr>
          <p:cNvSpPr txBox="1"/>
          <p:nvPr/>
        </p:nvSpPr>
        <p:spPr>
          <a:xfrm>
            <a:off x="7758022" y="14176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Rescored responses</a:t>
            </a:r>
          </a:p>
        </p:txBody>
      </p:sp>
    </p:spTree>
    <p:extLst>
      <p:ext uri="{BB962C8B-B14F-4D97-AF65-F5344CB8AC3E}">
        <p14:creationId xmlns:p14="http://schemas.microsoft.com/office/powerpoint/2010/main" val="2062074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979" y="3917"/>
            <a:ext cx="10515600" cy="1325563"/>
          </a:xfrm>
        </p:spPr>
        <p:txBody>
          <a:bodyPr/>
          <a:lstStyle/>
          <a:p>
            <a:r>
              <a:rPr lang="en-GB" dirty="0"/>
              <a:t>Demographic analysis</a:t>
            </a:r>
          </a:p>
        </p:txBody>
      </p:sp>
      <p:grpSp>
        <p:nvGrpSpPr>
          <p:cNvPr id="12" name="Group 11"/>
          <p:cNvGrpSpPr/>
          <p:nvPr/>
        </p:nvGrpSpPr>
        <p:grpSpPr>
          <a:xfrm>
            <a:off x="3662102" y="1331258"/>
            <a:ext cx="4653987" cy="5069542"/>
            <a:chOff x="5355977" y="1331258"/>
            <a:chExt cx="4653987" cy="5069542"/>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2619" b="265"/>
            <a:stretch/>
          </p:blipFill>
          <p:spPr>
            <a:xfrm>
              <a:off x="6199093" y="1331258"/>
              <a:ext cx="3810871" cy="5069542"/>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r="86675" b="1940"/>
            <a:stretch/>
          </p:blipFill>
          <p:spPr>
            <a:xfrm>
              <a:off x="5355977" y="1331258"/>
              <a:ext cx="1071717" cy="4984378"/>
            </a:xfrm>
            <a:prstGeom prst="rect">
              <a:avLst/>
            </a:prstGeom>
          </p:spPr>
        </p:pic>
        <p:sp>
          <p:nvSpPr>
            <p:cNvPr id="7" name="TextBox 6"/>
            <p:cNvSpPr txBox="1"/>
            <p:nvPr/>
          </p:nvSpPr>
          <p:spPr>
            <a:xfrm rot="16200000">
              <a:off x="4123547" y="3681362"/>
              <a:ext cx="3361765" cy="369332"/>
            </a:xfrm>
            <a:prstGeom prst="rect">
              <a:avLst/>
            </a:prstGeom>
            <a:solidFill>
              <a:schemeClr val="bg1"/>
            </a:solidFill>
          </p:spPr>
          <p:txBody>
            <a:bodyPr wrap="square" rtlCol="0">
              <a:spAutoFit/>
            </a:bodyPr>
            <a:lstStyle/>
            <a:p>
              <a:pPr algn="ctr"/>
              <a:r>
                <a:rPr lang="en-GB" dirty="0"/>
                <a:t>Person location (logits)</a:t>
              </a:r>
            </a:p>
          </p:txBody>
        </p:sp>
      </p:grpSp>
    </p:spTree>
    <p:extLst>
      <p:ext uri="{BB962C8B-B14F-4D97-AF65-F5344CB8AC3E}">
        <p14:creationId xmlns:p14="http://schemas.microsoft.com/office/powerpoint/2010/main" val="4125112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Rasch Measurement Theory</a:t>
            </a:r>
          </a:p>
        </p:txBody>
      </p:sp>
      <p:pic>
        <p:nvPicPr>
          <p:cNvPr id="12" name="Picture 12" descr="A drawing of a person&#10;&#10;Description generated with high confidence">
            <a:extLst>
              <a:ext uri="{FF2B5EF4-FFF2-40B4-BE49-F238E27FC236}">
                <a16:creationId xmlns:a16="http://schemas.microsoft.com/office/drawing/2014/main" id="{49D116EE-1C69-4B7D-AC38-6821CB32C3F5}"/>
              </a:ext>
            </a:extLst>
          </p:cNvPr>
          <p:cNvPicPr>
            <a:picLocks noChangeAspect="1"/>
          </p:cNvPicPr>
          <p:nvPr/>
        </p:nvPicPr>
        <p:blipFill>
          <a:blip r:embed="rId3"/>
          <a:stretch>
            <a:fillRect/>
          </a:stretch>
        </p:blipFill>
        <p:spPr>
          <a:xfrm>
            <a:off x="4761571" y="1435363"/>
            <a:ext cx="2743200" cy="1050785"/>
          </a:xfrm>
          <a:prstGeom prst="rect">
            <a:avLst/>
          </a:prstGeom>
        </p:spPr>
      </p:pic>
      <p:cxnSp>
        <p:nvCxnSpPr>
          <p:cNvPr id="14" name="Straight Arrow Connector 13">
            <a:extLst>
              <a:ext uri="{FF2B5EF4-FFF2-40B4-BE49-F238E27FC236}">
                <a16:creationId xmlns:a16="http://schemas.microsoft.com/office/drawing/2014/main" id="{57FAD2E8-942D-41A3-ABFC-29CE382DA445}"/>
              </a:ext>
            </a:extLst>
          </p:cNvPr>
          <p:cNvCxnSpPr/>
          <p:nvPr/>
        </p:nvCxnSpPr>
        <p:spPr>
          <a:xfrm flipV="1">
            <a:off x="4263482" y="2204226"/>
            <a:ext cx="542694" cy="265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BAB7792-AE92-4D26-89AD-9335870461D7}"/>
              </a:ext>
            </a:extLst>
          </p:cNvPr>
          <p:cNvCxnSpPr>
            <a:cxnSpLocks/>
          </p:cNvCxnSpPr>
          <p:nvPr/>
        </p:nvCxnSpPr>
        <p:spPr>
          <a:xfrm flipV="1">
            <a:off x="6410093" y="2120591"/>
            <a:ext cx="22301" cy="423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6253D5-C291-4D81-AC16-5E54B3B44C93}"/>
              </a:ext>
            </a:extLst>
          </p:cNvPr>
          <p:cNvCxnSpPr>
            <a:cxnSpLocks/>
          </p:cNvCxnSpPr>
          <p:nvPr/>
        </p:nvCxnSpPr>
        <p:spPr>
          <a:xfrm flipH="1" flipV="1">
            <a:off x="6934200" y="2129885"/>
            <a:ext cx="433038" cy="330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8E526F-8911-41D8-9027-5EC0DBA2A26E}"/>
              </a:ext>
            </a:extLst>
          </p:cNvPr>
          <p:cNvSpPr txBox="1"/>
          <p:nvPr/>
        </p:nvSpPr>
        <p:spPr>
          <a:xfrm>
            <a:off x="2070178" y="2432592"/>
            <a:ext cx="35144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Probability of answering correctly</a:t>
            </a:r>
          </a:p>
        </p:txBody>
      </p:sp>
      <p:sp>
        <p:nvSpPr>
          <p:cNvPr id="22" name="TextBox 21">
            <a:extLst>
              <a:ext uri="{FF2B5EF4-FFF2-40B4-BE49-F238E27FC236}">
                <a16:creationId xmlns:a16="http://schemas.microsoft.com/office/drawing/2014/main" id="{7FEB07D6-B86E-4D19-BB09-9B286CEC9C86}"/>
              </a:ext>
            </a:extLst>
          </p:cNvPr>
          <p:cNvSpPr txBox="1"/>
          <p:nvPr/>
        </p:nvSpPr>
        <p:spPr>
          <a:xfrm>
            <a:off x="5666446" y="2460469"/>
            <a:ext cx="1488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Person ability</a:t>
            </a:r>
          </a:p>
        </p:txBody>
      </p:sp>
      <p:sp>
        <p:nvSpPr>
          <p:cNvPr id="23" name="TextBox 22">
            <a:extLst>
              <a:ext uri="{FF2B5EF4-FFF2-40B4-BE49-F238E27FC236}">
                <a16:creationId xmlns:a16="http://schemas.microsoft.com/office/drawing/2014/main" id="{B48EB361-44EC-497A-9787-E901F00FBE9A}"/>
              </a:ext>
            </a:extLst>
          </p:cNvPr>
          <p:cNvSpPr txBox="1"/>
          <p:nvPr/>
        </p:nvSpPr>
        <p:spPr>
          <a:xfrm>
            <a:off x="7264787" y="2395421"/>
            <a:ext cx="2650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Question (item) difficulty</a:t>
            </a:r>
            <a:endParaRPr lang="en-US" dirty="0">
              <a:cs typeface="Calibri"/>
            </a:endParaRPr>
          </a:p>
        </p:txBody>
      </p:sp>
      <p:grpSp>
        <p:nvGrpSpPr>
          <p:cNvPr id="5" name="Group 4">
            <a:extLst>
              <a:ext uri="{FF2B5EF4-FFF2-40B4-BE49-F238E27FC236}">
                <a16:creationId xmlns:a16="http://schemas.microsoft.com/office/drawing/2014/main" id="{47E5EA7E-3C0E-40D6-B05A-74EFDDF38013}"/>
              </a:ext>
            </a:extLst>
          </p:cNvPr>
          <p:cNvGrpSpPr/>
          <p:nvPr/>
        </p:nvGrpSpPr>
        <p:grpSpPr>
          <a:xfrm>
            <a:off x="3876673" y="3712209"/>
            <a:ext cx="4476749" cy="3018449"/>
            <a:chOff x="3738128" y="3478413"/>
            <a:chExt cx="4476749" cy="3018449"/>
          </a:xfrm>
        </p:grpSpPr>
        <p:pic>
          <p:nvPicPr>
            <p:cNvPr id="4" name="Picture 4" descr="A screenshot of a cell phone&#10;&#10;Description generated with very high confidence">
              <a:extLst>
                <a:ext uri="{FF2B5EF4-FFF2-40B4-BE49-F238E27FC236}">
                  <a16:creationId xmlns:a16="http://schemas.microsoft.com/office/drawing/2014/main" id="{53542572-85F0-45BA-B8D2-96FCD06F84D4}"/>
                </a:ext>
              </a:extLst>
            </p:cNvPr>
            <p:cNvPicPr>
              <a:picLocks noChangeAspect="1"/>
            </p:cNvPicPr>
            <p:nvPr/>
          </p:nvPicPr>
          <p:blipFill>
            <a:blip r:embed="rId4"/>
            <a:stretch>
              <a:fillRect/>
            </a:stretch>
          </p:blipFill>
          <p:spPr>
            <a:xfrm>
              <a:off x="3771900" y="3478413"/>
              <a:ext cx="4111336" cy="3018449"/>
            </a:xfrm>
            <a:prstGeom prst="rect">
              <a:avLst/>
            </a:prstGeom>
          </p:spPr>
        </p:pic>
        <p:sp>
          <p:nvSpPr>
            <p:cNvPr id="7" name="Rectangle 6">
              <a:extLst>
                <a:ext uri="{FF2B5EF4-FFF2-40B4-BE49-F238E27FC236}">
                  <a16:creationId xmlns:a16="http://schemas.microsoft.com/office/drawing/2014/main" id="{DD158C0E-A9F7-41C2-B576-FD65EB1A556C}"/>
                </a:ext>
              </a:extLst>
            </p:cNvPr>
            <p:cNvSpPr/>
            <p:nvPr/>
          </p:nvSpPr>
          <p:spPr>
            <a:xfrm>
              <a:off x="3997901" y="3556288"/>
              <a:ext cx="718704" cy="190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9E81B8-4765-4867-A8B5-E0A05F4E7F7E}"/>
                </a:ext>
              </a:extLst>
            </p:cNvPr>
            <p:cNvSpPr/>
            <p:nvPr/>
          </p:nvSpPr>
          <p:spPr>
            <a:xfrm>
              <a:off x="3824719" y="4370242"/>
              <a:ext cx="718704" cy="190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28E6FC-3CF2-49DC-917B-FD03EECCE4FE}"/>
                </a:ext>
              </a:extLst>
            </p:cNvPr>
            <p:cNvSpPr/>
            <p:nvPr/>
          </p:nvSpPr>
          <p:spPr>
            <a:xfrm>
              <a:off x="4976378" y="5166878"/>
              <a:ext cx="2952749" cy="155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720620-C38F-442F-9A8E-13B0623C9F6D}"/>
                </a:ext>
              </a:extLst>
            </p:cNvPr>
            <p:cNvSpPr/>
            <p:nvPr/>
          </p:nvSpPr>
          <p:spPr>
            <a:xfrm>
              <a:off x="6907355" y="4794538"/>
              <a:ext cx="718704" cy="190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FE5D2E-9841-4818-89A2-916A72FD27FF}"/>
                </a:ext>
              </a:extLst>
            </p:cNvPr>
            <p:cNvSpPr/>
            <p:nvPr/>
          </p:nvSpPr>
          <p:spPr>
            <a:xfrm>
              <a:off x="3738128" y="5721060"/>
              <a:ext cx="4476749" cy="528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5403D110-23E0-4E82-A301-27A62A817C60}"/>
              </a:ext>
            </a:extLst>
          </p:cNvPr>
          <p:cNvSpPr txBox="1"/>
          <p:nvPr/>
        </p:nvSpPr>
        <p:spPr>
          <a:xfrm>
            <a:off x="5754832" y="5451764"/>
            <a:ext cx="17733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Ability (logits)</a:t>
            </a:r>
          </a:p>
        </p:txBody>
      </p:sp>
      <p:sp>
        <p:nvSpPr>
          <p:cNvPr id="19" name="TextBox 18">
            <a:extLst>
              <a:ext uri="{FF2B5EF4-FFF2-40B4-BE49-F238E27FC236}">
                <a16:creationId xmlns:a16="http://schemas.microsoft.com/office/drawing/2014/main" id="{667BA81C-C9F9-4B63-A5AD-42AC9B2F2916}"/>
              </a:ext>
            </a:extLst>
          </p:cNvPr>
          <p:cNvSpPr txBox="1"/>
          <p:nvPr/>
        </p:nvSpPr>
        <p:spPr>
          <a:xfrm rot="-5340000">
            <a:off x="3770781" y="4317262"/>
            <a:ext cx="12884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Probability </a:t>
            </a:r>
            <a:endParaRPr lang="en-US" dirty="0"/>
          </a:p>
        </p:txBody>
      </p:sp>
    </p:spTree>
    <p:extLst>
      <p:ext uri="{BB962C8B-B14F-4D97-AF65-F5344CB8AC3E}">
        <p14:creationId xmlns:p14="http://schemas.microsoft.com/office/powerpoint/2010/main" val="4280639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Person scores over shaves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001" y="1847847"/>
            <a:ext cx="6155999" cy="4104000"/>
          </a:xfrm>
          <a:prstGeom prst="rect">
            <a:avLst/>
          </a:prstGeom>
        </p:spPr>
      </p:pic>
      <p:sp>
        <p:nvSpPr>
          <p:cNvPr id="5" name="TextBox 4">
            <a:extLst>
              <a:ext uri="{FF2B5EF4-FFF2-40B4-BE49-F238E27FC236}">
                <a16:creationId xmlns:a16="http://schemas.microsoft.com/office/drawing/2014/main" id="{05221D72-2B21-45DE-AE0D-C8F364612C51}"/>
              </a:ext>
            </a:extLst>
          </p:cNvPr>
          <p:cNvSpPr txBox="1"/>
          <p:nvPr/>
        </p:nvSpPr>
        <p:spPr>
          <a:xfrm>
            <a:off x="1485899" y="2291196"/>
            <a:ext cx="1444335" cy="523220"/>
          </a:xfrm>
          <a:prstGeom prst="rect">
            <a:avLst/>
          </a:prstGeom>
          <a:noFill/>
          <a:ln>
            <a:solidFill>
              <a:srgbClr val="0DE70D"/>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Most likely to endorse product</a:t>
            </a:r>
          </a:p>
        </p:txBody>
      </p:sp>
      <p:sp>
        <p:nvSpPr>
          <p:cNvPr id="7" name="TextBox 6">
            <a:extLst>
              <a:ext uri="{FF2B5EF4-FFF2-40B4-BE49-F238E27FC236}">
                <a16:creationId xmlns:a16="http://schemas.microsoft.com/office/drawing/2014/main" id="{5349392B-7CC2-4D04-9FA1-E2B35D23429E}"/>
              </a:ext>
            </a:extLst>
          </p:cNvPr>
          <p:cNvSpPr txBox="1"/>
          <p:nvPr/>
        </p:nvSpPr>
        <p:spPr>
          <a:xfrm>
            <a:off x="1511875" y="4958194"/>
            <a:ext cx="1418358" cy="523220"/>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Least likely to endorse product</a:t>
            </a:r>
          </a:p>
        </p:txBody>
      </p:sp>
      <p:cxnSp>
        <p:nvCxnSpPr>
          <p:cNvPr id="8" name="Straight Arrow Connector 7">
            <a:extLst>
              <a:ext uri="{FF2B5EF4-FFF2-40B4-BE49-F238E27FC236}">
                <a16:creationId xmlns:a16="http://schemas.microsoft.com/office/drawing/2014/main" id="{E3530836-5195-4533-8397-2F889576FFFE}"/>
              </a:ext>
            </a:extLst>
          </p:cNvPr>
          <p:cNvCxnSpPr/>
          <p:nvPr/>
        </p:nvCxnSpPr>
        <p:spPr>
          <a:xfrm flipV="1">
            <a:off x="2201141" y="2890404"/>
            <a:ext cx="5195" cy="19950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835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Person scores over </a:t>
            </a:r>
            <a:r>
              <a:rPr lang="en-GB" b="1" u="sng"/>
              <a:t>tests</a:t>
            </a:r>
            <a:endParaRPr lang="en-GB" u="sn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55694"/>
            <a:ext cx="5486400" cy="3657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855694"/>
            <a:ext cx="5486400" cy="3657600"/>
          </a:xfrm>
          <a:prstGeom prst="rect">
            <a:avLst/>
          </a:prstGeom>
        </p:spPr>
      </p:pic>
      <p:sp>
        <p:nvSpPr>
          <p:cNvPr id="6" name="TextBox 5"/>
          <p:cNvSpPr txBox="1"/>
          <p:nvPr/>
        </p:nvSpPr>
        <p:spPr>
          <a:xfrm>
            <a:off x="1544171" y="1690688"/>
            <a:ext cx="3617259" cy="369332"/>
          </a:xfrm>
          <a:prstGeom prst="rect">
            <a:avLst/>
          </a:prstGeom>
          <a:noFill/>
        </p:spPr>
        <p:txBody>
          <a:bodyPr wrap="square" rtlCol="0">
            <a:spAutoFit/>
          </a:bodyPr>
          <a:lstStyle/>
          <a:p>
            <a:pPr algn="ctr"/>
            <a:r>
              <a:rPr lang="en-GB" b="1"/>
              <a:t>Tests 1 and 3</a:t>
            </a:r>
          </a:p>
        </p:txBody>
      </p:sp>
      <p:sp>
        <p:nvSpPr>
          <p:cNvPr id="7" name="TextBox 6"/>
          <p:cNvSpPr txBox="1"/>
          <p:nvPr/>
        </p:nvSpPr>
        <p:spPr>
          <a:xfrm>
            <a:off x="7259171" y="1691529"/>
            <a:ext cx="3617259" cy="369332"/>
          </a:xfrm>
          <a:prstGeom prst="rect">
            <a:avLst/>
          </a:prstGeom>
          <a:noFill/>
        </p:spPr>
        <p:txBody>
          <a:bodyPr wrap="square" rtlCol="0">
            <a:spAutoFit/>
          </a:bodyPr>
          <a:lstStyle/>
          <a:p>
            <a:pPr algn="ctr"/>
            <a:r>
              <a:rPr lang="en-GB" b="1"/>
              <a:t>Tests 3 and 6</a:t>
            </a:r>
          </a:p>
        </p:txBody>
      </p:sp>
      <p:sp>
        <p:nvSpPr>
          <p:cNvPr id="9" name="TextBox 8">
            <a:extLst>
              <a:ext uri="{FF2B5EF4-FFF2-40B4-BE49-F238E27FC236}">
                <a16:creationId xmlns:a16="http://schemas.microsoft.com/office/drawing/2014/main" id="{3EF6B77C-EAAB-42EB-BDAB-1B0AEC085478}"/>
              </a:ext>
            </a:extLst>
          </p:cNvPr>
          <p:cNvSpPr txBox="1"/>
          <p:nvPr/>
        </p:nvSpPr>
        <p:spPr>
          <a:xfrm>
            <a:off x="5382491" y="595399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Product: Control 2</a:t>
            </a:r>
          </a:p>
          <a:p>
            <a:r>
              <a:rPr lang="en-US">
                <a:cs typeface="Calibri"/>
              </a:rPr>
              <a:t>Shave number: 2</a:t>
            </a:r>
          </a:p>
        </p:txBody>
      </p:sp>
    </p:spTree>
    <p:extLst>
      <p:ext uri="{BB962C8B-B14F-4D97-AF65-F5344CB8AC3E}">
        <p14:creationId xmlns:p14="http://schemas.microsoft.com/office/powerpoint/2010/main" val="13588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rk excellent: evaluation form and pencil Premium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660" y="1753473"/>
            <a:ext cx="4067166" cy="30471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51893" y="1024372"/>
            <a:ext cx="4519246" cy="461665"/>
          </a:xfrm>
          <a:prstGeom prst="rect">
            <a:avLst/>
          </a:prstGeom>
          <a:noFill/>
        </p:spPr>
        <p:txBody>
          <a:bodyPr wrap="square" rtlCol="0">
            <a:spAutoFit/>
          </a:bodyPr>
          <a:lstStyle/>
          <a:p>
            <a:r>
              <a:rPr lang="en-GB" sz="2400" b="1"/>
              <a:t>Categorical data</a:t>
            </a:r>
          </a:p>
        </p:txBody>
      </p:sp>
      <p:sp>
        <p:nvSpPr>
          <p:cNvPr id="5" name="TextBox 4"/>
          <p:cNvSpPr txBox="1"/>
          <p:nvPr/>
        </p:nvSpPr>
        <p:spPr>
          <a:xfrm>
            <a:off x="7971691" y="1024371"/>
            <a:ext cx="4519246" cy="461665"/>
          </a:xfrm>
          <a:prstGeom prst="rect">
            <a:avLst/>
          </a:prstGeom>
          <a:noFill/>
        </p:spPr>
        <p:txBody>
          <a:bodyPr wrap="square" rtlCol="0">
            <a:spAutoFit/>
          </a:bodyPr>
          <a:lstStyle/>
          <a:p>
            <a:r>
              <a:rPr lang="en-GB" sz="2400" b="1"/>
              <a:t>Latent variable</a:t>
            </a:r>
          </a:p>
        </p:txBody>
      </p:sp>
      <p:pic>
        <p:nvPicPr>
          <p:cNvPr id="2052" name="Picture 4" descr="Illustration of young people with different emotions Free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419" y="1735888"/>
            <a:ext cx="4894523" cy="326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7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Rasch Measurement Theory</a:t>
            </a:r>
          </a:p>
        </p:txBody>
      </p:sp>
      <p:pic>
        <p:nvPicPr>
          <p:cNvPr id="12" name="Picture 12" descr="A drawing of a person&#10;&#10;Description generated with high confidence">
            <a:extLst>
              <a:ext uri="{FF2B5EF4-FFF2-40B4-BE49-F238E27FC236}">
                <a16:creationId xmlns:a16="http://schemas.microsoft.com/office/drawing/2014/main" id="{49D116EE-1C69-4B7D-AC38-6821CB32C3F5}"/>
              </a:ext>
            </a:extLst>
          </p:cNvPr>
          <p:cNvPicPr>
            <a:picLocks noChangeAspect="1"/>
          </p:cNvPicPr>
          <p:nvPr/>
        </p:nvPicPr>
        <p:blipFill>
          <a:blip r:embed="rId3"/>
          <a:stretch>
            <a:fillRect/>
          </a:stretch>
        </p:blipFill>
        <p:spPr>
          <a:xfrm>
            <a:off x="4761571" y="1435363"/>
            <a:ext cx="2743200" cy="1050785"/>
          </a:xfrm>
          <a:prstGeom prst="rect">
            <a:avLst/>
          </a:prstGeom>
        </p:spPr>
      </p:pic>
      <p:cxnSp>
        <p:nvCxnSpPr>
          <p:cNvPr id="14" name="Straight Arrow Connector 13">
            <a:extLst>
              <a:ext uri="{FF2B5EF4-FFF2-40B4-BE49-F238E27FC236}">
                <a16:creationId xmlns:a16="http://schemas.microsoft.com/office/drawing/2014/main" id="{57FAD2E8-942D-41A3-ABFC-29CE382DA445}"/>
              </a:ext>
            </a:extLst>
          </p:cNvPr>
          <p:cNvCxnSpPr/>
          <p:nvPr/>
        </p:nvCxnSpPr>
        <p:spPr>
          <a:xfrm flipV="1">
            <a:off x="4263482" y="2204226"/>
            <a:ext cx="542694" cy="265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BAB7792-AE92-4D26-89AD-9335870461D7}"/>
              </a:ext>
            </a:extLst>
          </p:cNvPr>
          <p:cNvCxnSpPr>
            <a:cxnSpLocks/>
          </p:cNvCxnSpPr>
          <p:nvPr/>
        </p:nvCxnSpPr>
        <p:spPr>
          <a:xfrm flipV="1">
            <a:off x="6410093" y="2120591"/>
            <a:ext cx="22301" cy="423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6253D5-C291-4D81-AC16-5E54B3B44C93}"/>
              </a:ext>
            </a:extLst>
          </p:cNvPr>
          <p:cNvCxnSpPr>
            <a:cxnSpLocks/>
          </p:cNvCxnSpPr>
          <p:nvPr/>
        </p:nvCxnSpPr>
        <p:spPr>
          <a:xfrm flipH="1" flipV="1">
            <a:off x="6934200" y="2129885"/>
            <a:ext cx="433038" cy="330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8E526F-8911-41D8-9027-5EC0DBA2A26E}"/>
              </a:ext>
            </a:extLst>
          </p:cNvPr>
          <p:cNvSpPr txBox="1"/>
          <p:nvPr/>
        </p:nvSpPr>
        <p:spPr>
          <a:xfrm>
            <a:off x="2070178" y="2432592"/>
            <a:ext cx="35144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Probability of answering correctly</a:t>
            </a:r>
          </a:p>
        </p:txBody>
      </p:sp>
      <p:sp>
        <p:nvSpPr>
          <p:cNvPr id="22" name="TextBox 21">
            <a:extLst>
              <a:ext uri="{FF2B5EF4-FFF2-40B4-BE49-F238E27FC236}">
                <a16:creationId xmlns:a16="http://schemas.microsoft.com/office/drawing/2014/main" id="{7FEB07D6-B86E-4D19-BB09-9B286CEC9C86}"/>
              </a:ext>
            </a:extLst>
          </p:cNvPr>
          <p:cNvSpPr txBox="1"/>
          <p:nvPr/>
        </p:nvSpPr>
        <p:spPr>
          <a:xfrm>
            <a:off x="5666446" y="2460469"/>
            <a:ext cx="1488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Person ability</a:t>
            </a:r>
          </a:p>
        </p:txBody>
      </p:sp>
      <p:sp>
        <p:nvSpPr>
          <p:cNvPr id="23" name="TextBox 22">
            <a:extLst>
              <a:ext uri="{FF2B5EF4-FFF2-40B4-BE49-F238E27FC236}">
                <a16:creationId xmlns:a16="http://schemas.microsoft.com/office/drawing/2014/main" id="{B48EB361-44EC-497A-9787-E901F00FBE9A}"/>
              </a:ext>
            </a:extLst>
          </p:cNvPr>
          <p:cNvSpPr txBox="1"/>
          <p:nvPr/>
        </p:nvSpPr>
        <p:spPr>
          <a:xfrm>
            <a:off x="7264787" y="2395421"/>
            <a:ext cx="2650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Question (item) difficulty</a:t>
            </a:r>
            <a:endParaRPr lang="en-US" dirty="0">
              <a:cs typeface="Calibri"/>
            </a:endParaRPr>
          </a:p>
        </p:txBody>
      </p:sp>
    </p:spTree>
    <p:extLst>
      <p:ext uri="{BB962C8B-B14F-4D97-AF65-F5344CB8AC3E}">
        <p14:creationId xmlns:p14="http://schemas.microsoft.com/office/powerpoint/2010/main" val="1895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Rasch Measurement Theory</a:t>
            </a:r>
          </a:p>
        </p:txBody>
      </p:sp>
      <p:pic>
        <p:nvPicPr>
          <p:cNvPr id="12" name="Picture 12" descr="A drawing of a person&#10;&#10;Description generated with high confidence">
            <a:extLst>
              <a:ext uri="{FF2B5EF4-FFF2-40B4-BE49-F238E27FC236}">
                <a16:creationId xmlns:a16="http://schemas.microsoft.com/office/drawing/2014/main" id="{49D116EE-1C69-4B7D-AC38-6821CB32C3F5}"/>
              </a:ext>
            </a:extLst>
          </p:cNvPr>
          <p:cNvPicPr>
            <a:picLocks noChangeAspect="1"/>
          </p:cNvPicPr>
          <p:nvPr/>
        </p:nvPicPr>
        <p:blipFill>
          <a:blip r:embed="rId3"/>
          <a:stretch>
            <a:fillRect/>
          </a:stretch>
        </p:blipFill>
        <p:spPr>
          <a:xfrm>
            <a:off x="4761571" y="1435363"/>
            <a:ext cx="2743200" cy="1050785"/>
          </a:xfrm>
          <a:prstGeom prst="rect">
            <a:avLst/>
          </a:prstGeom>
        </p:spPr>
      </p:pic>
      <p:cxnSp>
        <p:nvCxnSpPr>
          <p:cNvPr id="14" name="Straight Arrow Connector 13">
            <a:extLst>
              <a:ext uri="{FF2B5EF4-FFF2-40B4-BE49-F238E27FC236}">
                <a16:creationId xmlns:a16="http://schemas.microsoft.com/office/drawing/2014/main" id="{57FAD2E8-942D-41A3-ABFC-29CE382DA445}"/>
              </a:ext>
            </a:extLst>
          </p:cNvPr>
          <p:cNvCxnSpPr/>
          <p:nvPr/>
        </p:nvCxnSpPr>
        <p:spPr>
          <a:xfrm flipV="1">
            <a:off x="4263482" y="2204226"/>
            <a:ext cx="542694" cy="265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BAB7792-AE92-4D26-89AD-9335870461D7}"/>
              </a:ext>
            </a:extLst>
          </p:cNvPr>
          <p:cNvCxnSpPr>
            <a:cxnSpLocks/>
          </p:cNvCxnSpPr>
          <p:nvPr/>
        </p:nvCxnSpPr>
        <p:spPr>
          <a:xfrm flipV="1">
            <a:off x="6410093" y="2120591"/>
            <a:ext cx="22301" cy="423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6253D5-C291-4D81-AC16-5E54B3B44C93}"/>
              </a:ext>
            </a:extLst>
          </p:cNvPr>
          <p:cNvCxnSpPr>
            <a:cxnSpLocks/>
          </p:cNvCxnSpPr>
          <p:nvPr/>
        </p:nvCxnSpPr>
        <p:spPr>
          <a:xfrm flipH="1" flipV="1">
            <a:off x="6934200" y="2129885"/>
            <a:ext cx="433038" cy="330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8E526F-8911-41D8-9027-5EC0DBA2A26E}"/>
              </a:ext>
            </a:extLst>
          </p:cNvPr>
          <p:cNvSpPr txBox="1"/>
          <p:nvPr/>
        </p:nvSpPr>
        <p:spPr>
          <a:xfrm>
            <a:off x="2070178" y="2432592"/>
            <a:ext cx="35144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Probability of answering correctly</a:t>
            </a:r>
          </a:p>
        </p:txBody>
      </p:sp>
      <p:sp>
        <p:nvSpPr>
          <p:cNvPr id="22" name="TextBox 21">
            <a:extLst>
              <a:ext uri="{FF2B5EF4-FFF2-40B4-BE49-F238E27FC236}">
                <a16:creationId xmlns:a16="http://schemas.microsoft.com/office/drawing/2014/main" id="{7FEB07D6-B86E-4D19-BB09-9B286CEC9C86}"/>
              </a:ext>
            </a:extLst>
          </p:cNvPr>
          <p:cNvSpPr txBox="1"/>
          <p:nvPr/>
        </p:nvSpPr>
        <p:spPr>
          <a:xfrm>
            <a:off x="5666446" y="2460469"/>
            <a:ext cx="1488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Person ability</a:t>
            </a:r>
          </a:p>
        </p:txBody>
      </p:sp>
      <p:sp>
        <p:nvSpPr>
          <p:cNvPr id="23" name="TextBox 22">
            <a:extLst>
              <a:ext uri="{FF2B5EF4-FFF2-40B4-BE49-F238E27FC236}">
                <a16:creationId xmlns:a16="http://schemas.microsoft.com/office/drawing/2014/main" id="{B48EB361-44EC-497A-9787-E901F00FBE9A}"/>
              </a:ext>
            </a:extLst>
          </p:cNvPr>
          <p:cNvSpPr txBox="1"/>
          <p:nvPr/>
        </p:nvSpPr>
        <p:spPr>
          <a:xfrm>
            <a:off x="7264787" y="2395421"/>
            <a:ext cx="2650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Question (item) difficulty</a:t>
            </a:r>
            <a:endParaRPr lang="en-US" dirty="0">
              <a:cs typeface="Calibri"/>
            </a:endParaRPr>
          </a:p>
        </p:txBody>
      </p:sp>
      <p:cxnSp>
        <p:nvCxnSpPr>
          <p:cNvPr id="3" name="Straight Arrow Connector 2">
            <a:extLst>
              <a:ext uri="{FF2B5EF4-FFF2-40B4-BE49-F238E27FC236}">
                <a16:creationId xmlns:a16="http://schemas.microsoft.com/office/drawing/2014/main" id="{8A66B5DD-D0D5-46FA-9C60-FBCC0509DC5E}"/>
              </a:ext>
            </a:extLst>
          </p:cNvPr>
          <p:cNvCxnSpPr/>
          <p:nvPr/>
        </p:nvCxnSpPr>
        <p:spPr>
          <a:xfrm>
            <a:off x="2144856" y="4150937"/>
            <a:ext cx="0" cy="2448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55302D8A-BBE5-4BAC-B2D6-3C3188693DB9}"/>
              </a:ext>
            </a:extLst>
          </p:cNvPr>
          <p:cNvCxnSpPr/>
          <p:nvPr/>
        </p:nvCxnSpPr>
        <p:spPr>
          <a:xfrm>
            <a:off x="3449546" y="3578607"/>
            <a:ext cx="64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658E77-4485-49B2-8580-85098CC209C5}"/>
              </a:ext>
            </a:extLst>
          </p:cNvPr>
          <p:cNvSpPr txBox="1"/>
          <p:nvPr/>
        </p:nvSpPr>
        <p:spPr>
          <a:xfrm>
            <a:off x="691178" y="3934187"/>
            <a:ext cx="1797944" cy="369332"/>
          </a:xfrm>
          <a:prstGeom prst="rect">
            <a:avLst/>
          </a:prstGeom>
          <a:noFill/>
        </p:spPr>
        <p:txBody>
          <a:bodyPr wrap="square" rtlCol="0">
            <a:spAutoFit/>
          </a:bodyPr>
          <a:lstStyle/>
          <a:p>
            <a:r>
              <a:rPr lang="en-GB">
                <a:cs typeface="Adobe Devanagari" panose="02040503050201020203" pitchFamily="18" charset="0"/>
              </a:rPr>
              <a:t>Lowest ability</a:t>
            </a:r>
          </a:p>
        </p:txBody>
      </p:sp>
      <p:sp>
        <p:nvSpPr>
          <p:cNvPr id="6" name="TextBox 5">
            <a:extLst>
              <a:ext uri="{FF2B5EF4-FFF2-40B4-BE49-F238E27FC236}">
                <a16:creationId xmlns:a16="http://schemas.microsoft.com/office/drawing/2014/main" id="{5E956C87-D6A1-4AAB-8A93-952761FCE063}"/>
              </a:ext>
            </a:extLst>
          </p:cNvPr>
          <p:cNvSpPr txBox="1"/>
          <p:nvPr/>
        </p:nvSpPr>
        <p:spPr>
          <a:xfrm>
            <a:off x="617535" y="6325689"/>
            <a:ext cx="1675391" cy="369332"/>
          </a:xfrm>
          <a:prstGeom prst="rect">
            <a:avLst/>
          </a:prstGeom>
          <a:noFill/>
        </p:spPr>
        <p:txBody>
          <a:bodyPr wrap="square" rtlCol="0">
            <a:spAutoFit/>
          </a:bodyPr>
          <a:lstStyle/>
          <a:p>
            <a:r>
              <a:rPr lang="en-GB">
                <a:cs typeface="Adobe Devanagari" panose="02040503050201020203" pitchFamily="18" charset="0"/>
              </a:rPr>
              <a:t>Highest ability</a:t>
            </a:r>
          </a:p>
        </p:txBody>
      </p:sp>
      <p:sp>
        <p:nvSpPr>
          <p:cNvPr id="7" name="TextBox 6">
            <a:extLst>
              <a:ext uri="{FF2B5EF4-FFF2-40B4-BE49-F238E27FC236}">
                <a16:creationId xmlns:a16="http://schemas.microsoft.com/office/drawing/2014/main" id="{0FD40239-E75A-4295-B522-BDED36746E38}"/>
              </a:ext>
            </a:extLst>
          </p:cNvPr>
          <p:cNvSpPr txBox="1"/>
          <p:nvPr/>
        </p:nvSpPr>
        <p:spPr>
          <a:xfrm>
            <a:off x="3017174" y="3178324"/>
            <a:ext cx="1522768" cy="369332"/>
          </a:xfrm>
          <a:prstGeom prst="rect">
            <a:avLst/>
          </a:prstGeom>
          <a:noFill/>
        </p:spPr>
        <p:txBody>
          <a:bodyPr wrap="square" rtlCol="0">
            <a:spAutoFit/>
          </a:bodyPr>
          <a:lstStyle/>
          <a:p>
            <a:r>
              <a:rPr lang="en-GB">
                <a:cs typeface="Adobe Devanagari" panose="02040503050201020203" pitchFamily="18" charset="0"/>
              </a:rPr>
              <a:t>Easiest item</a:t>
            </a:r>
          </a:p>
        </p:txBody>
      </p:sp>
      <p:sp>
        <p:nvSpPr>
          <p:cNvPr id="8" name="TextBox 7">
            <a:extLst>
              <a:ext uri="{FF2B5EF4-FFF2-40B4-BE49-F238E27FC236}">
                <a16:creationId xmlns:a16="http://schemas.microsoft.com/office/drawing/2014/main" id="{26ADAE9E-14ED-4CD2-8C0B-F3F32EE5478C}"/>
              </a:ext>
            </a:extLst>
          </p:cNvPr>
          <p:cNvSpPr txBox="1"/>
          <p:nvPr/>
        </p:nvSpPr>
        <p:spPr>
          <a:xfrm>
            <a:off x="9163427" y="3163493"/>
            <a:ext cx="1532237" cy="369332"/>
          </a:xfrm>
          <a:prstGeom prst="rect">
            <a:avLst/>
          </a:prstGeom>
          <a:noFill/>
        </p:spPr>
        <p:txBody>
          <a:bodyPr wrap="square" rtlCol="0">
            <a:spAutoFit/>
          </a:bodyPr>
          <a:lstStyle/>
          <a:p>
            <a:r>
              <a:rPr lang="en-GB">
                <a:cs typeface="Adobe Devanagari" panose="02040503050201020203" pitchFamily="18" charset="0"/>
              </a:rPr>
              <a:t>Hardest item</a:t>
            </a:r>
          </a:p>
        </p:txBody>
      </p:sp>
      <p:graphicFrame>
        <p:nvGraphicFramePr>
          <p:cNvPr id="9" name="Table 8">
            <a:extLst>
              <a:ext uri="{FF2B5EF4-FFF2-40B4-BE49-F238E27FC236}">
                <a16:creationId xmlns:a16="http://schemas.microsoft.com/office/drawing/2014/main" id="{1BC0909F-94A2-41FF-A3CF-B40B2AF1EC61}"/>
              </a:ext>
            </a:extLst>
          </p:cNvPr>
          <p:cNvGraphicFramePr>
            <a:graphicFrameLocks noGrp="1"/>
          </p:cNvGraphicFramePr>
          <p:nvPr>
            <p:extLst>
              <p:ext uri="{D42A27DB-BD31-4B8C-83A1-F6EECF244321}">
                <p14:modId xmlns:p14="http://schemas.microsoft.com/office/powerpoint/2010/main" val="926133992"/>
              </p:ext>
            </p:extLst>
          </p:nvPr>
        </p:nvGraphicFramePr>
        <p:xfrm>
          <a:off x="2344743" y="3776963"/>
          <a:ext cx="7623420" cy="2773680"/>
        </p:xfrm>
        <a:graphic>
          <a:graphicData uri="http://schemas.openxmlformats.org/drawingml/2006/table">
            <a:tbl>
              <a:tblPr firstRow="1" bandRow="1"/>
              <a:tblGrid>
                <a:gridCol w="1089060">
                  <a:extLst>
                    <a:ext uri="{9D8B030D-6E8A-4147-A177-3AD203B41FA5}">
                      <a16:colId xmlns:a16="http://schemas.microsoft.com/office/drawing/2014/main" val="20000"/>
                    </a:ext>
                  </a:extLst>
                </a:gridCol>
                <a:gridCol w="1089060">
                  <a:extLst>
                    <a:ext uri="{9D8B030D-6E8A-4147-A177-3AD203B41FA5}">
                      <a16:colId xmlns:a16="http://schemas.microsoft.com/office/drawing/2014/main" val="20001"/>
                    </a:ext>
                  </a:extLst>
                </a:gridCol>
                <a:gridCol w="1089060">
                  <a:extLst>
                    <a:ext uri="{9D8B030D-6E8A-4147-A177-3AD203B41FA5}">
                      <a16:colId xmlns:a16="http://schemas.microsoft.com/office/drawing/2014/main" val="20002"/>
                    </a:ext>
                  </a:extLst>
                </a:gridCol>
                <a:gridCol w="1089060">
                  <a:extLst>
                    <a:ext uri="{9D8B030D-6E8A-4147-A177-3AD203B41FA5}">
                      <a16:colId xmlns:a16="http://schemas.microsoft.com/office/drawing/2014/main" val="20003"/>
                    </a:ext>
                  </a:extLst>
                </a:gridCol>
                <a:gridCol w="1089060">
                  <a:extLst>
                    <a:ext uri="{9D8B030D-6E8A-4147-A177-3AD203B41FA5}">
                      <a16:colId xmlns:a16="http://schemas.microsoft.com/office/drawing/2014/main" val="20004"/>
                    </a:ext>
                  </a:extLst>
                </a:gridCol>
                <a:gridCol w="1089060">
                  <a:extLst>
                    <a:ext uri="{9D8B030D-6E8A-4147-A177-3AD203B41FA5}">
                      <a16:colId xmlns:a16="http://schemas.microsoft.com/office/drawing/2014/main" val="20005"/>
                    </a:ext>
                  </a:extLst>
                </a:gridCol>
                <a:gridCol w="1089060">
                  <a:extLst>
                    <a:ext uri="{9D8B030D-6E8A-4147-A177-3AD203B41FA5}">
                      <a16:colId xmlns:a16="http://schemas.microsoft.com/office/drawing/2014/main" val="20006"/>
                    </a:ext>
                  </a:extLst>
                </a:gridCol>
              </a:tblGrid>
              <a:tr h="370840">
                <a:tc>
                  <a:txBody>
                    <a:bodyPr/>
                    <a:lstStyle/>
                    <a:p>
                      <a:endParaRPr lang="en-GB"/>
                    </a:p>
                  </a:txBody>
                  <a:tcPr/>
                </a:tc>
                <a:tc>
                  <a:txBody>
                    <a:bodyPr/>
                    <a:lstStyle/>
                    <a:p>
                      <a:r>
                        <a:rPr lang="en-GB" sz="2000">
                          <a:latin typeface="+mn-lt"/>
                          <a:cs typeface="Adobe Devanagari" panose="02040503050201020203" pitchFamily="18" charset="0"/>
                        </a:rPr>
                        <a:t>Item 1</a:t>
                      </a:r>
                    </a:p>
                  </a:txBody>
                  <a:tcPr/>
                </a:tc>
                <a:tc>
                  <a:txBody>
                    <a:bodyPr/>
                    <a:lstStyle/>
                    <a:p>
                      <a:r>
                        <a:rPr lang="en-GB" sz="2000">
                          <a:latin typeface="+mn-lt"/>
                          <a:cs typeface="Adobe Devanagari" panose="02040503050201020203" pitchFamily="18" charset="0"/>
                        </a:rPr>
                        <a:t>Item 2</a:t>
                      </a:r>
                    </a:p>
                  </a:txBody>
                  <a:tcPr/>
                </a:tc>
                <a:tc>
                  <a:txBody>
                    <a:bodyPr/>
                    <a:lstStyle/>
                    <a:p>
                      <a:r>
                        <a:rPr lang="en-GB" sz="2000">
                          <a:latin typeface="+mn-lt"/>
                          <a:cs typeface="Adobe Devanagari" panose="02040503050201020203" pitchFamily="18" charset="0"/>
                        </a:rPr>
                        <a:t>Item 3</a:t>
                      </a:r>
                    </a:p>
                  </a:txBody>
                  <a:tcPr/>
                </a:tc>
                <a:tc>
                  <a:txBody>
                    <a:bodyPr/>
                    <a:lstStyle/>
                    <a:p>
                      <a:r>
                        <a:rPr lang="en-GB" sz="2000">
                          <a:latin typeface="+mn-lt"/>
                          <a:cs typeface="Adobe Devanagari" panose="02040503050201020203" pitchFamily="18" charset="0"/>
                        </a:rPr>
                        <a:t>Item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a:latin typeface="+mn-lt"/>
                          <a:cs typeface="Adobe Devanagari" panose="02040503050201020203" pitchFamily="18" charset="0"/>
                        </a:rPr>
                        <a:t>Item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a:latin typeface="+mn-lt"/>
                          <a:cs typeface="Adobe Devanagari" panose="02040503050201020203" pitchFamily="18" charset="0"/>
                        </a:rPr>
                        <a:t>Item 6</a:t>
                      </a:r>
                    </a:p>
                  </a:txBody>
                  <a:tcPr/>
                </a:tc>
                <a:extLst>
                  <a:ext uri="{0D108BD9-81ED-4DB2-BD59-A6C34878D82A}">
                    <a16:rowId xmlns:a16="http://schemas.microsoft.com/office/drawing/2014/main" val="10000"/>
                  </a:ext>
                </a:extLst>
              </a:tr>
              <a:tr h="370840">
                <a:tc>
                  <a:txBody>
                    <a:bodyPr/>
                    <a:lstStyle/>
                    <a:p>
                      <a:r>
                        <a:rPr lang="en-GB" sz="2000">
                          <a:latin typeface="+mn-lt"/>
                          <a:cs typeface="Adobe Devanagari" panose="02040503050201020203" pitchFamily="18" charset="0"/>
                        </a:rPr>
                        <a:t>Person 1</a:t>
                      </a:r>
                    </a:p>
                  </a:txBody>
                  <a:tcPr/>
                </a:tc>
                <a:tc>
                  <a:txBody>
                    <a:bodyPr/>
                    <a:lstStyle/>
                    <a:p>
                      <a:r>
                        <a:rPr lang="en-GB" sz="1800">
                          <a:latin typeface="+mn-lt"/>
                          <a:cs typeface="Adobe Devanagari" panose="02040503050201020203" pitchFamily="18" charset="0"/>
                        </a:rPr>
                        <a:t>Correct</a:t>
                      </a:r>
                    </a:p>
                  </a:txBody>
                  <a:tcPr>
                    <a:solidFill>
                      <a:srgbClr val="92D050"/>
                    </a:solidFill>
                  </a:tcPr>
                </a:tc>
                <a:tc>
                  <a:txBody>
                    <a:bodyPr/>
                    <a:lstStyle/>
                    <a:p>
                      <a:r>
                        <a:rPr lang="en-GB" sz="1800">
                          <a:latin typeface="+mn-lt"/>
                          <a:cs typeface="Adobe Devanagari" panose="02040503050201020203" pitchFamily="18" charset="0"/>
                        </a:rPr>
                        <a:t>Incorrect</a:t>
                      </a:r>
                    </a:p>
                  </a:txBody>
                  <a:tcPr>
                    <a:solidFill>
                      <a:schemeClr val="accent2"/>
                    </a:solidFill>
                  </a:tcPr>
                </a:tc>
                <a:tc>
                  <a:txBody>
                    <a:bodyPr/>
                    <a:lstStyle/>
                    <a:p>
                      <a:r>
                        <a:rPr lang="en-GB" sz="1800">
                          <a:latin typeface="+mn-lt"/>
                          <a:cs typeface="Adobe Devanagari" panose="02040503050201020203" pitchFamily="18" charset="0"/>
                        </a:rPr>
                        <a:t>Incorrect</a:t>
                      </a:r>
                    </a:p>
                  </a:txBody>
                  <a:tcPr>
                    <a:solidFill>
                      <a:schemeClr val="accent2"/>
                    </a:solidFill>
                  </a:tcPr>
                </a:tc>
                <a:tc>
                  <a:txBody>
                    <a:bodyPr/>
                    <a:lstStyle/>
                    <a:p>
                      <a:r>
                        <a:rPr lang="en-GB" sz="1800">
                          <a:latin typeface="+mn-lt"/>
                          <a:cs typeface="Adobe Devanagari" panose="02040503050201020203" pitchFamily="18" charset="0"/>
                        </a:rPr>
                        <a:t>Incorrect</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extLst>
                  <a:ext uri="{0D108BD9-81ED-4DB2-BD59-A6C34878D82A}">
                    <a16:rowId xmlns:a16="http://schemas.microsoft.com/office/drawing/2014/main" val="10001"/>
                  </a:ext>
                </a:extLst>
              </a:tr>
              <a:tr h="370840">
                <a:tc>
                  <a:txBody>
                    <a:bodyPr/>
                    <a:lstStyle/>
                    <a:p>
                      <a:r>
                        <a:rPr lang="en-GB" sz="2000">
                          <a:latin typeface="+mn-lt"/>
                          <a:cs typeface="Adobe Devanagari" panose="02040503050201020203" pitchFamily="18" charset="0"/>
                        </a:rPr>
                        <a:t>Person 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extLst>
                  <a:ext uri="{0D108BD9-81ED-4DB2-BD59-A6C34878D82A}">
                    <a16:rowId xmlns:a16="http://schemas.microsoft.com/office/drawing/2014/main" val="10002"/>
                  </a:ext>
                </a:extLst>
              </a:tr>
              <a:tr h="370840">
                <a:tc>
                  <a:txBody>
                    <a:bodyPr/>
                    <a:lstStyle/>
                    <a:p>
                      <a:r>
                        <a:rPr lang="en-GB" sz="2000">
                          <a:latin typeface="+mn-lt"/>
                          <a:cs typeface="Adobe Devanagari" panose="02040503050201020203" pitchFamily="18" charset="0"/>
                        </a:rPr>
                        <a:t>Person 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extLst>
                  <a:ext uri="{0D108BD9-81ED-4DB2-BD59-A6C34878D82A}">
                    <a16:rowId xmlns:a16="http://schemas.microsoft.com/office/drawing/2014/main" val="10003"/>
                  </a:ext>
                </a:extLst>
              </a:tr>
              <a:tr h="370840">
                <a:tc>
                  <a:txBody>
                    <a:bodyPr/>
                    <a:lstStyle/>
                    <a:p>
                      <a:r>
                        <a:rPr lang="en-GB" sz="2000">
                          <a:latin typeface="+mn-lt"/>
                          <a:cs typeface="Adobe Devanagari" panose="02040503050201020203" pitchFamily="18" charset="0"/>
                        </a:rPr>
                        <a:t>Person 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a:latin typeface="+mn-lt"/>
                          <a:cs typeface="Adobe Devanagari" panose="02040503050201020203" pitchFamily="18" charset="0"/>
                        </a:rPr>
                        <a:t>Person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Incorrect</a:t>
                      </a:r>
                    </a:p>
                  </a:txBody>
                  <a:tcPr>
                    <a:solidFill>
                      <a:schemeClr val="accent2"/>
                    </a:solidFill>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a:latin typeface="+mn-lt"/>
                          <a:cs typeface="Adobe Devanagari" panose="02040503050201020203" pitchFamily="18" charset="0"/>
                        </a:rPr>
                        <a:t>Person 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a:latin typeface="+mn-lt"/>
                          <a:cs typeface="Adobe Devanagari" panose="02040503050201020203" pitchFamily="18" charset="0"/>
                        </a:rPr>
                        <a:t>Correct</a:t>
                      </a:r>
                    </a:p>
                  </a:txBody>
                  <a:tcPr>
                    <a:solidFill>
                      <a:srgbClr val="92D05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0176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lstStyle/>
          <a:p>
            <a:r>
              <a:rPr lang="en-GB"/>
              <a:t>Application to consumer data</a:t>
            </a:r>
          </a:p>
        </p:txBody>
      </p:sp>
      <p:grpSp>
        <p:nvGrpSpPr>
          <p:cNvPr id="24" name="Group 23"/>
          <p:cNvGrpSpPr/>
          <p:nvPr/>
        </p:nvGrpSpPr>
        <p:grpSpPr>
          <a:xfrm>
            <a:off x="7391400" y="5029695"/>
            <a:ext cx="3657600" cy="904190"/>
            <a:chOff x="7124700" y="4976813"/>
            <a:chExt cx="3657600" cy="904190"/>
          </a:xfrm>
        </p:grpSpPr>
        <p:sp>
          <p:nvSpPr>
            <p:cNvPr id="19" name="Rounded Rectangle 18"/>
            <p:cNvSpPr/>
            <p:nvPr/>
          </p:nvSpPr>
          <p:spPr>
            <a:xfrm>
              <a:off x="7124700" y="4976813"/>
              <a:ext cx="3657600" cy="90419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3" name="TextBox 2"/>
            <p:cNvSpPr txBox="1"/>
            <p:nvPr/>
          </p:nvSpPr>
          <p:spPr>
            <a:xfrm>
              <a:off x="7429500" y="5244242"/>
              <a:ext cx="3048000" cy="369332"/>
            </a:xfrm>
            <a:prstGeom prst="rect">
              <a:avLst/>
            </a:prstGeom>
            <a:noFill/>
          </p:spPr>
          <p:txBody>
            <a:bodyPr wrap="square" rtlCol="0">
              <a:spAutoFit/>
            </a:bodyPr>
            <a:lstStyle/>
            <a:p>
              <a:pPr algn="ctr"/>
              <a:r>
                <a:rPr lang="en-GB" b="1"/>
                <a:t>Likelihood to endorse product</a:t>
              </a:r>
            </a:p>
          </p:txBody>
        </p:sp>
      </p:grpSp>
      <p:grpSp>
        <p:nvGrpSpPr>
          <p:cNvPr id="29" name="Group 28"/>
          <p:cNvGrpSpPr/>
          <p:nvPr/>
        </p:nvGrpSpPr>
        <p:grpSpPr>
          <a:xfrm>
            <a:off x="1085850" y="5029695"/>
            <a:ext cx="3657600" cy="904190"/>
            <a:chOff x="1085850" y="5029695"/>
            <a:chExt cx="3657600" cy="904190"/>
          </a:xfrm>
        </p:grpSpPr>
        <p:sp>
          <p:nvSpPr>
            <p:cNvPr id="18" name="Rounded Rectangle 17"/>
            <p:cNvSpPr/>
            <p:nvPr/>
          </p:nvSpPr>
          <p:spPr>
            <a:xfrm>
              <a:off x="1085850" y="5029695"/>
              <a:ext cx="3657600" cy="90419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13" name="TextBox 12"/>
            <p:cNvSpPr txBox="1"/>
            <p:nvPr/>
          </p:nvSpPr>
          <p:spPr>
            <a:xfrm>
              <a:off x="1390650" y="5250958"/>
              <a:ext cx="3048000" cy="461665"/>
            </a:xfrm>
            <a:prstGeom prst="rect">
              <a:avLst/>
            </a:prstGeom>
            <a:noFill/>
          </p:spPr>
          <p:txBody>
            <a:bodyPr wrap="square" rtlCol="0">
              <a:spAutoFit/>
            </a:bodyPr>
            <a:lstStyle/>
            <a:p>
              <a:pPr algn="ctr"/>
              <a:r>
                <a:rPr lang="en-GB" sz="2400" b="1"/>
                <a:t>Person ability</a:t>
              </a:r>
            </a:p>
          </p:txBody>
        </p:sp>
      </p:grpSp>
      <p:grpSp>
        <p:nvGrpSpPr>
          <p:cNvPr id="28" name="Group 27"/>
          <p:cNvGrpSpPr/>
          <p:nvPr/>
        </p:nvGrpSpPr>
        <p:grpSpPr>
          <a:xfrm>
            <a:off x="1107831" y="3344302"/>
            <a:ext cx="3657600" cy="904190"/>
            <a:chOff x="1107831" y="3344302"/>
            <a:chExt cx="3657600" cy="904190"/>
          </a:xfrm>
        </p:grpSpPr>
        <p:sp>
          <p:nvSpPr>
            <p:cNvPr id="5" name="Rounded Rectangle 4"/>
            <p:cNvSpPr/>
            <p:nvPr/>
          </p:nvSpPr>
          <p:spPr>
            <a:xfrm>
              <a:off x="1107831" y="3344302"/>
              <a:ext cx="3657600" cy="90419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5" name="TextBox 14"/>
            <p:cNvSpPr txBox="1"/>
            <p:nvPr/>
          </p:nvSpPr>
          <p:spPr>
            <a:xfrm>
              <a:off x="1412631" y="3565565"/>
              <a:ext cx="3048000" cy="461665"/>
            </a:xfrm>
            <a:prstGeom prst="rect">
              <a:avLst/>
            </a:prstGeom>
            <a:noFill/>
          </p:spPr>
          <p:txBody>
            <a:bodyPr wrap="square" rtlCol="0">
              <a:spAutoFit/>
            </a:bodyPr>
            <a:lstStyle/>
            <a:p>
              <a:pPr algn="ctr"/>
              <a:r>
                <a:rPr lang="en-GB" sz="2400" b="1"/>
                <a:t>Item difficulty</a:t>
              </a:r>
            </a:p>
          </p:txBody>
        </p:sp>
      </p:grpSp>
      <p:grpSp>
        <p:nvGrpSpPr>
          <p:cNvPr id="25" name="Group 24"/>
          <p:cNvGrpSpPr/>
          <p:nvPr/>
        </p:nvGrpSpPr>
        <p:grpSpPr>
          <a:xfrm>
            <a:off x="7391400" y="3344302"/>
            <a:ext cx="3657600" cy="904190"/>
            <a:chOff x="7124700" y="3329073"/>
            <a:chExt cx="3657600" cy="904190"/>
          </a:xfrm>
        </p:grpSpPr>
        <p:sp>
          <p:nvSpPr>
            <p:cNvPr id="20" name="Rounded Rectangle 19"/>
            <p:cNvSpPr/>
            <p:nvPr/>
          </p:nvSpPr>
          <p:spPr>
            <a:xfrm>
              <a:off x="7124700" y="3329073"/>
              <a:ext cx="3657600" cy="90419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TextBox 8"/>
            <p:cNvSpPr txBox="1"/>
            <p:nvPr/>
          </p:nvSpPr>
          <p:spPr>
            <a:xfrm>
              <a:off x="7429500" y="3484897"/>
              <a:ext cx="3048000" cy="646331"/>
            </a:xfrm>
            <a:prstGeom prst="rect">
              <a:avLst/>
            </a:prstGeom>
            <a:noFill/>
          </p:spPr>
          <p:txBody>
            <a:bodyPr wrap="square" rtlCol="0">
              <a:spAutoFit/>
            </a:bodyPr>
            <a:lstStyle/>
            <a:p>
              <a:pPr algn="ctr"/>
              <a:r>
                <a:rPr lang="en-GB" b="1"/>
                <a:t>Likelihood of statement to be endorsed</a:t>
              </a:r>
            </a:p>
          </p:txBody>
        </p:sp>
      </p:grpSp>
      <p:grpSp>
        <p:nvGrpSpPr>
          <p:cNvPr id="27" name="Group 26"/>
          <p:cNvGrpSpPr/>
          <p:nvPr/>
        </p:nvGrpSpPr>
        <p:grpSpPr>
          <a:xfrm>
            <a:off x="1107831" y="1761329"/>
            <a:ext cx="3657600" cy="833549"/>
            <a:chOff x="1107831" y="1761329"/>
            <a:chExt cx="3657600" cy="833549"/>
          </a:xfrm>
        </p:grpSpPr>
        <p:sp>
          <p:nvSpPr>
            <p:cNvPr id="4" name="Rounded Rectangle 3"/>
            <p:cNvSpPr/>
            <p:nvPr/>
          </p:nvSpPr>
          <p:spPr>
            <a:xfrm>
              <a:off x="1107831" y="1761329"/>
              <a:ext cx="3657600" cy="833549"/>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7" name="TextBox 16"/>
            <p:cNvSpPr txBox="1"/>
            <p:nvPr/>
          </p:nvSpPr>
          <p:spPr>
            <a:xfrm>
              <a:off x="1412631" y="1947271"/>
              <a:ext cx="3048000" cy="461665"/>
            </a:xfrm>
            <a:prstGeom prst="rect">
              <a:avLst/>
            </a:prstGeom>
            <a:noFill/>
          </p:spPr>
          <p:txBody>
            <a:bodyPr wrap="square" rtlCol="0">
              <a:spAutoFit/>
            </a:bodyPr>
            <a:lstStyle/>
            <a:p>
              <a:pPr algn="ctr"/>
              <a:r>
                <a:rPr lang="en-GB" sz="2400" b="1"/>
                <a:t>Latent variable</a:t>
              </a:r>
            </a:p>
          </p:txBody>
        </p:sp>
      </p:grpSp>
      <p:grpSp>
        <p:nvGrpSpPr>
          <p:cNvPr id="26" name="Group 25"/>
          <p:cNvGrpSpPr/>
          <p:nvPr/>
        </p:nvGrpSpPr>
        <p:grpSpPr>
          <a:xfrm>
            <a:off x="7391400" y="1690688"/>
            <a:ext cx="3657600" cy="833549"/>
            <a:chOff x="7124700" y="1715987"/>
            <a:chExt cx="3657600" cy="833549"/>
          </a:xfrm>
        </p:grpSpPr>
        <p:sp>
          <p:nvSpPr>
            <p:cNvPr id="21" name="Rounded Rectangle 20"/>
            <p:cNvSpPr/>
            <p:nvPr/>
          </p:nvSpPr>
          <p:spPr>
            <a:xfrm>
              <a:off x="7124700" y="1715987"/>
              <a:ext cx="3657600" cy="833549"/>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extBox 10"/>
            <p:cNvSpPr txBox="1"/>
            <p:nvPr/>
          </p:nvSpPr>
          <p:spPr>
            <a:xfrm>
              <a:off x="7429500" y="1941353"/>
              <a:ext cx="3048000" cy="369332"/>
            </a:xfrm>
            <a:prstGeom prst="rect">
              <a:avLst/>
            </a:prstGeom>
            <a:noFill/>
          </p:spPr>
          <p:txBody>
            <a:bodyPr wrap="square" rtlCol="0">
              <a:spAutoFit/>
            </a:bodyPr>
            <a:lstStyle/>
            <a:p>
              <a:pPr algn="ctr"/>
              <a:r>
                <a:rPr lang="en-GB" b="1"/>
                <a:t>Endorsement of product</a:t>
              </a:r>
            </a:p>
          </p:txBody>
        </p:sp>
      </p:grpSp>
      <p:cxnSp>
        <p:nvCxnSpPr>
          <p:cNvPr id="31" name="Straight Arrow Connector 30"/>
          <p:cNvCxnSpPr/>
          <p:nvPr/>
        </p:nvCxnSpPr>
        <p:spPr>
          <a:xfrm>
            <a:off x="5138313" y="2178103"/>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138313" y="3788146"/>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38313" y="5481790"/>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85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set 1: Usual laundry product survey</a:t>
            </a:r>
          </a:p>
        </p:txBody>
      </p:sp>
      <p:pic>
        <p:nvPicPr>
          <p:cNvPr id="3" name="Picture 2" descr="Business people in organization office and freelance job character. Premium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551" y="2504885"/>
            <a:ext cx="3224212" cy="3224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74193" y="1715655"/>
            <a:ext cx="2616200" cy="830997"/>
          </a:xfrm>
          <a:prstGeom prst="rect">
            <a:avLst/>
          </a:prstGeom>
          <a:noFill/>
        </p:spPr>
        <p:txBody>
          <a:bodyPr wrap="square" rtlCol="0" anchor="t">
            <a:spAutoFit/>
          </a:bodyPr>
          <a:lstStyle/>
          <a:p>
            <a:pPr algn="ctr"/>
            <a:r>
              <a:rPr lang="en-GB" sz="2400" b="1"/>
              <a:t>999 participants (Saudi Arabia)</a:t>
            </a:r>
          </a:p>
        </p:txBody>
      </p:sp>
      <p:sp>
        <p:nvSpPr>
          <p:cNvPr id="5" name="TextBox 4"/>
          <p:cNvSpPr txBox="1"/>
          <p:nvPr/>
        </p:nvSpPr>
        <p:spPr>
          <a:xfrm>
            <a:off x="7319629" y="1714628"/>
            <a:ext cx="3347809" cy="461665"/>
          </a:xfrm>
          <a:prstGeom prst="rect">
            <a:avLst/>
          </a:prstGeom>
          <a:noFill/>
        </p:spPr>
        <p:txBody>
          <a:bodyPr wrap="square" rtlCol="0">
            <a:spAutoFit/>
          </a:bodyPr>
          <a:lstStyle/>
          <a:p>
            <a:pPr algn="ctr"/>
            <a:r>
              <a:rPr lang="en-GB" sz="2400" b="1"/>
              <a:t>10 laundry products</a:t>
            </a:r>
          </a:p>
        </p:txBody>
      </p:sp>
      <p:sp>
        <p:nvSpPr>
          <p:cNvPr id="6" name="TextBox 5"/>
          <p:cNvSpPr txBox="1"/>
          <p:nvPr/>
        </p:nvSpPr>
        <p:spPr>
          <a:xfrm>
            <a:off x="7909430" y="2685830"/>
            <a:ext cx="2168206" cy="2862322"/>
          </a:xfrm>
          <a:prstGeom prst="rect">
            <a:avLst/>
          </a:prstGeom>
          <a:noFill/>
        </p:spPr>
        <p:txBody>
          <a:bodyPr wrap="square" rtlCol="0">
            <a:spAutoFit/>
          </a:bodyPr>
          <a:lstStyle/>
          <a:p>
            <a:r>
              <a:rPr lang="en-GB"/>
              <a:t>Ariel Low Suds (LS)</a:t>
            </a:r>
          </a:p>
          <a:p>
            <a:r>
              <a:rPr lang="en-GB"/>
              <a:t>Ariel High Suds (HS)</a:t>
            </a:r>
          </a:p>
          <a:p>
            <a:r>
              <a:rPr lang="en-GB" err="1"/>
              <a:t>Omo</a:t>
            </a:r>
            <a:r>
              <a:rPr lang="en-GB"/>
              <a:t> LS</a:t>
            </a:r>
          </a:p>
          <a:p>
            <a:r>
              <a:rPr lang="en-GB" err="1"/>
              <a:t>Omo</a:t>
            </a:r>
            <a:r>
              <a:rPr lang="en-GB"/>
              <a:t> HS</a:t>
            </a:r>
          </a:p>
          <a:p>
            <a:r>
              <a:rPr lang="en-GB"/>
              <a:t>Persil LS</a:t>
            </a:r>
          </a:p>
          <a:p>
            <a:r>
              <a:rPr lang="en-GB"/>
              <a:t>Persil HS</a:t>
            </a:r>
          </a:p>
          <a:p>
            <a:r>
              <a:rPr lang="en-GB"/>
              <a:t>Tide LS</a:t>
            </a:r>
          </a:p>
          <a:p>
            <a:r>
              <a:rPr lang="en-GB"/>
              <a:t>Tide HS</a:t>
            </a:r>
          </a:p>
          <a:p>
            <a:r>
              <a:rPr lang="en-GB" err="1"/>
              <a:t>Bonux</a:t>
            </a:r>
            <a:r>
              <a:rPr lang="en-GB"/>
              <a:t> HS</a:t>
            </a:r>
          </a:p>
          <a:p>
            <a:r>
              <a:rPr lang="en-GB" err="1"/>
              <a:t>Xtra</a:t>
            </a:r>
            <a:r>
              <a:rPr lang="en-GB"/>
              <a:t> HS</a:t>
            </a:r>
          </a:p>
        </p:txBody>
      </p:sp>
    </p:spTree>
    <p:extLst>
      <p:ext uri="{BB962C8B-B14F-4D97-AF65-F5344CB8AC3E}">
        <p14:creationId xmlns:p14="http://schemas.microsoft.com/office/powerpoint/2010/main" val="331093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set 1: Usual laundry product survey</a:t>
            </a:r>
          </a:p>
        </p:txBody>
      </p:sp>
      <p:sp>
        <p:nvSpPr>
          <p:cNvPr id="4" name="TextBox 3"/>
          <p:cNvSpPr txBox="1"/>
          <p:nvPr/>
        </p:nvSpPr>
        <p:spPr>
          <a:xfrm>
            <a:off x="1442182" y="1949450"/>
            <a:ext cx="2920206" cy="461665"/>
          </a:xfrm>
          <a:prstGeom prst="rect">
            <a:avLst/>
          </a:prstGeom>
          <a:noFill/>
        </p:spPr>
        <p:txBody>
          <a:bodyPr wrap="square" rtlCol="0">
            <a:spAutoFit/>
          </a:bodyPr>
          <a:lstStyle/>
          <a:p>
            <a:pPr algn="ctr"/>
            <a:r>
              <a:rPr lang="en-GB" sz="2400" b="1"/>
              <a:t>18 Rating Statements</a:t>
            </a:r>
          </a:p>
        </p:txBody>
      </p:sp>
      <p:sp>
        <p:nvSpPr>
          <p:cNvPr id="5" name="TextBox 4"/>
          <p:cNvSpPr txBox="1"/>
          <p:nvPr/>
        </p:nvSpPr>
        <p:spPr>
          <a:xfrm>
            <a:off x="7469788" y="1948424"/>
            <a:ext cx="3505253" cy="461665"/>
          </a:xfrm>
          <a:prstGeom prst="rect">
            <a:avLst/>
          </a:prstGeom>
          <a:noFill/>
        </p:spPr>
        <p:txBody>
          <a:bodyPr wrap="square" rtlCol="0">
            <a:spAutoFit/>
          </a:bodyPr>
          <a:lstStyle/>
          <a:p>
            <a:pPr algn="ctr"/>
            <a:r>
              <a:rPr lang="en-GB" sz="2400" b="1"/>
              <a:t>16 Agreement Statements</a:t>
            </a:r>
          </a:p>
        </p:txBody>
      </p:sp>
      <p:sp>
        <p:nvSpPr>
          <p:cNvPr id="6" name="TextBox 5"/>
          <p:cNvSpPr txBox="1"/>
          <p:nvPr/>
        </p:nvSpPr>
        <p:spPr>
          <a:xfrm>
            <a:off x="6987935" y="2666944"/>
            <a:ext cx="4468959" cy="369332"/>
          </a:xfrm>
          <a:prstGeom prst="rect">
            <a:avLst/>
          </a:prstGeom>
          <a:noFill/>
        </p:spPr>
        <p:txBody>
          <a:bodyPr wrap="square" rtlCol="0">
            <a:spAutoFit/>
          </a:bodyPr>
          <a:lstStyle/>
          <a:p>
            <a:r>
              <a:rPr lang="en-GB"/>
              <a:t>This product gives excellent cleaning overall…</a:t>
            </a:r>
          </a:p>
        </p:txBody>
      </p:sp>
      <p:sp>
        <p:nvSpPr>
          <p:cNvPr id="9" name="TextBox 8"/>
          <p:cNvSpPr txBox="1"/>
          <p:nvPr/>
        </p:nvSpPr>
        <p:spPr>
          <a:xfrm>
            <a:off x="7642385" y="3536576"/>
            <a:ext cx="3160059" cy="1477328"/>
          </a:xfrm>
          <a:prstGeom prst="rect">
            <a:avLst/>
          </a:prstGeom>
          <a:noFill/>
        </p:spPr>
        <p:txBody>
          <a:bodyPr wrap="square" rtlCol="0">
            <a:spAutoFit/>
          </a:bodyPr>
          <a:lstStyle/>
          <a:p>
            <a:pPr marL="285750" indent="-285750">
              <a:buFont typeface="Wingdings" panose="05000000000000000000" pitchFamily="2" charset="2"/>
              <a:buChar char="q"/>
            </a:pPr>
            <a:r>
              <a:rPr lang="en-GB"/>
              <a:t>Strongly agree</a:t>
            </a:r>
          </a:p>
          <a:p>
            <a:pPr marL="285750" indent="-285750">
              <a:buFont typeface="Wingdings" panose="05000000000000000000" pitchFamily="2" charset="2"/>
              <a:buChar char="q"/>
            </a:pPr>
            <a:r>
              <a:rPr lang="en-GB"/>
              <a:t>Agree</a:t>
            </a:r>
          </a:p>
          <a:p>
            <a:pPr marL="285750" indent="-285750">
              <a:buFont typeface="Wingdings" panose="05000000000000000000" pitchFamily="2" charset="2"/>
              <a:buChar char="q"/>
            </a:pPr>
            <a:r>
              <a:rPr lang="en-GB"/>
              <a:t>Somewhat agree</a:t>
            </a:r>
          </a:p>
          <a:p>
            <a:pPr marL="285750" indent="-285750">
              <a:buFont typeface="Wingdings" panose="05000000000000000000" pitchFamily="2" charset="2"/>
              <a:buChar char="q"/>
            </a:pPr>
            <a:r>
              <a:rPr lang="en-GB"/>
              <a:t>Disagree</a:t>
            </a:r>
          </a:p>
          <a:p>
            <a:pPr marL="285750" indent="-285750">
              <a:buFont typeface="Wingdings" panose="05000000000000000000" pitchFamily="2" charset="2"/>
              <a:buChar char="q"/>
            </a:pPr>
            <a:r>
              <a:rPr lang="en-GB"/>
              <a:t>Strongly disagree</a:t>
            </a:r>
          </a:p>
        </p:txBody>
      </p:sp>
      <p:sp>
        <p:nvSpPr>
          <p:cNvPr id="10" name="TextBox 9"/>
          <p:cNvSpPr txBox="1"/>
          <p:nvPr/>
        </p:nvSpPr>
        <p:spPr>
          <a:xfrm>
            <a:off x="1140694" y="2666944"/>
            <a:ext cx="3523183" cy="369332"/>
          </a:xfrm>
          <a:prstGeom prst="rect">
            <a:avLst/>
          </a:prstGeom>
          <a:noFill/>
        </p:spPr>
        <p:txBody>
          <a:bodyPr wrap="square" rtlCol="0">
            <a:spAutoFit/>
          </a:bodyPr>
          <a:lstStyle/>
          <a:p>
            <a:r>
              <a:rPr lang="en-GB"/>
              <a:t>Rating for cleaning laundry overall…</a:t>
            </a:r>
          </a:p>
        </p:txBody>
      </p:sp>
      <p:sp>
        <p:nvSpPr>
          <p:cNvPr id="11" name="TextBox 10"/>
          <p:cNvSpPr txBox="1"/>
          <p:nvPr/>
        </p:nvSpPr>
        <p:spPr>
          <a:xfrm>
            <a:off x="2131301" y="3536576"/>
            <a:ext cx="1541969" cy="1477328"/>
          </a:xfrm>
          <a:prstGeom prst="rect">
            <a:avLst/>
          </a:prstGeom>
          <a:noFill/>
        </p:spPr>
        <p:txBody>
          <a:bodyPr wrap="square" rtlCol="0">
            <a:spAutoFit/>
          </a:bodyPr>
          <a:lstStyle/>
          <a:p>
            <a:pPr marL="285750" indent="-285750">
              <a:buFont typeface="Wingdings" panose="05000000000000000000" pitchFamily="2" charset="2"/>
              <a:buChar char="q"/>
            </a:pPr>
            <a:r>
              <a:rPr lang="en-GB"/>
              <a:t>Excellent</a:t>
            </a:r>
          </a:p>
          <a:p>
            <a:pPr marL="285750" indent="-285750">
              <a:buFont typeface="Wingdings" panose="05000000000000000000" pitchFamily="2" charset="2"/>
              <a:buChar char="q"/>
            </a:pPr>
            <a:r>
              <a:rPr lang="en-GB"/>
              <a:t>Very good</a:t>
            </a:r>
          </a:p>
          <a:p>
            <a:pPr marL="285750" indent="-285750">
              <a:buFont typeface="Wingdings" panose="05000000000000000000" pitchFamily="2" charset="2"/>
              <a:buChar char="q"/>
            </a:pPr>
            <a:r>
              <a:rPr lang="en-GB"/>
              <a:t>Good</a:t>
            </a:r>
          </a:p>
          <a:p>
            <a:pPr marL="285750" indent="-285750">
              <a:buFont typeface="Wingdings" panose="05000000000000000000" pitchFamily="2" charset="2"/>
              <a:buChar char="q"/>
            </a:pPr>
            <a:r>
              <a:rPr lang="en-GB"/>
              <a:t>Fair</a:t>
            </a:r>
          </a:p>
          <a:p>
            <a:pPr marL="285750" indent="-285750">
              <a:buFont typeface="Wingdings" panose="05000000000000000000" pitchFamily="2" charset="2"/>
              <a:buChar char="q"/>
            </a:pPr>
            <a:r>
              <a:rPr lang="en-GB"/>
              <a:t>Poor</a:t>
            </a:r>
          </a:p>
        </p:txBody>
      </p:sp>
    </p:spTree>
    <p:extLst>
      <p:ext uri="{BB962C8B-B14F-4D97-AF65-F5344CB8AC3E}">
        <p14:creationId xmlns:p14="http://schemas.microsoft.com/office/powerpoint/2010/main" val="202578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Laundry product analysis: aims</a:t>
            </a:r>
          </a:p>
        </p:txBody>
      </p:sp>
      <p:sp>
        <p:nvSpPr>
          <p:cNvPr id="3" name="TextBox 2"/>
          <p:cNvSpPr txBox="1"/>
          <p:nvPr/>
        </p:nvSpPr>
        <p:spPr>
          <a:xfrm>
            <a:off x="1008528" y="1690688"/>
            <a:ext cx="10730753" cy="2031325"/>
          </a:xfrm>
          <a:prstGeom prst="rect">
            <a:avLst/>
          </a:prstGeom>
          <a:noFill/>
        </p:spPr>
        <p:txBody>
          <a:bodyPr wrap="square" rtlCol="0" anchor="t">
            <a:spAutoFit/>
          </a:bodyPr>
          <a:lstStyle/>
          <a:p>
            <a:pPr marL="285750" indent="-285750">
              <a:buFont typeface="Arial" panose="020B0604020202020204" pitchFamily="34" charset="0"/>
              <a:buChar char="•"/>
            </a:pPr>
            <a:r>
              <a:rPr lang="en-GB" dirty="0"/>
              <a:t>Assess the fit of the consumer survey data to the Rasch model</a:t>
            </a:r>
          </a:p>
          <a:p>
            <a:pPr marL="285750" indent="-285750">
              <a:buFont typeface="Arial" panose="020B0604020202020204" pitchFamily="34" charset="0"/>
              <a:buChar char="•"/>
            </a:pPr>
            <a:endParaRPr lang="en-GB" dirty="0">
              <a:cs typeface="Calibri"/>
            </a:endParaRPr>
          </a:p>
          <a:p>
            <a:pPr marL="285750" indent="-285750">
              <a:buFont typeface="Arial" panose="020B0604020202020204" pitchFamily="34" charset="0"/>
              <a:buChar char="•"/>
            </a:pPr>
            <a:r>
              <a:rPr lang="en-GB" dirty="0">
                <a:ea typeface="+mn-lt"/>
                <a:cs typeface="+mn-lt"/>
              </a:rPr>
              <a:t>Create a scale for products, statements and individuals</a:t>
            </a:r>
            <a:endParaRPr lang="en-GB" dirty="0">
              <a:cs typeface="Calibri"/>
            </a:endParaRPr>
          </a:p>
          <a:p>
            <a:endParaRPr lang="en-GB"/>
          </a:p>
          <a:p>
            <a:pPr marL="285750" indent="-285750">
              <a:buFont typeface="Arial" panose="020B0604020202020204" pitchFamily="34" charset="0"/>
              <a:buChar char="•"/>
            </a:pPr>
            <a:r>
              <a:rPr lang="en-GB" dirty="0"/>
              <a:t>Identify </a:t>
            </a:r>
            <a:r>
              <a:rPr lang="en-GB" dirty="0" err="1"/>
              <a:t>misfitting</a:t>
            </a:r>
            <a:r>
              <a:rPr lang="en-GB" dirty="0"/>
              <a:t> participants and statements</a:t>
            </a:r>
            <a:endParaRPr lang="en-GB" dirty="0">
              <a:cs typeface="Calibri"/>
            </a:endParaRPr>
          </a:p>
          <a:p>
            <a:endParaRPr lang="en-GB"/>
          </a:p>
          <a:p>
            <a:pPr marL="285750" indent="-285750">
              <a:buFont typeface="Arial" panose="020B0604020202020204" pitchFamily="34" charset="0"/>
              <a:buChar char="•"/>
            </a:pPr>
            <a:r>
              <a:rPr lang="en-GB" dirty="0"/>
              <a:t>Compare the results between different consumer groups</a:t>
            </a:r>
            <a:endParaRPr lang="en-GB" dirty="0">
              <a:cs typeface="Calibri" panose="020F0502020204030204"/>
            </a:endParaRPr>
          </a:p>
        </p:txBody>
      </p:sp>
    </p:spTree>
    <p:extLst>
      <p:ext uri="{BB962C8B-B14F-4D97-AF65-F5344CB8AC3E}">
        <p14:creationId xmlns:p14="http://schemas.microsoft.com/office/powerpoint/2010/main" val="111271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29</Slides>
  <Notes>17</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Presentation title slide</vt:lpstr>
      <vt:lpstr>Contents</vt:lpstr>
      <vt:lpstr>PowerPoint Presentation</vt:lpstr>
      <vt:lpstr>Rasch Measurement Theory</vt:lpstr>
      <vt:lpstr>Rasch Measurement Theory</vt:lpstr>
      <vt:lpstr>Application to consumer data</vt:lpstr>
      <vt:lpstr>Data set 1: Usual laundry product survey</vt:lpstr>
      <vt:lpstr>Data set 1: Usual laundry product survey</vt:lpstr>
      <vt:lpstr>Laundry product analysis: aims</vt:lpstr>
      <vt:lpstr>Individual person fit</vt:lpstr>
      <vt:lpstr>Individual item fit</vt:lpstr>
      <vt:lpstr>Individual item fit</vt:lpstr>
      <vt:lpstr>PowerPoint Presentation</vt:lpstr>
      <vt:lpstr>PowerPoint Presentation</vt:lpstr>
      <vt:lpstr>PowerPoint Presentation</vt:lpstr>
      <vt:lpstr>Product analysis</vt:lpstr>
      <vt:lpstr>Laundry product analysis: Conclusions</vt:lpstr>
      <vt:lpstr>Data set 2: Longitudinal razor product survey</vt:lpstr>
      <vt:lpstr>Shaving analysis: aims</vt:lpstr>
      <vt:lpstr>Product, item and shave scores:  a “multi-facet” approach</vt:lpstr>
      <vt:lpstr>Product, item and test scores:  a “multi-facet” approach</vt:lpstr>
      <vt:lpstr>Person scores over tests</vt:lpstr>
      <vt:lpstr>Shaving analysis: Conclusions</vt:lpstr>
      <vt:lpstr>General conclusions</vt:lpstr>
      <vt:lpstr>PowerPoint Presentation</vt:lpstr>
      <vt:lpstr>Demographic analysis</vt:lpstr>
      <vt:lpstr>Rasch Measurement Theory</vt:lpstr>
      <vt:lpstr>Person scores over shaves</vt:lpstr>
      <vt:lpstr>Person scores over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Dickinson</dc:creator>
  <cp:revision>428</cp:revision>
  <dcterms:created xsi:type="dcterms:W3CDTF">2017-03-28T10:31:45Z</dcterms:created>
  <dcterms:modified xsi:type="dcterms:W3CDTF">2020-03-02T18:47:46Z</dcterms:modified>
</cp:coreProperties>
</file>