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86395"/>
  </p:normalViewPr>
  <p:slideViewPr>
    <p:cSldViewPr snapToGrid="0" snapToObjects="1">
      <p:cViewPr varScale="1">
        <p:scale>
          <a:sx n="86" d="100"/>
          <a:sy n="86" d="100"/>
        </p:scale>
        <p:origin x="120" y="3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8D59F-84DF-0C4A-A564-05F3AC6AA4FC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C607B-BC83-1C44-A501-8F981FF41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84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C607B-BC83-1C44-A501-8F981FF414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25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C607B-BC83-1C44-A501-8F981FF414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06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2136-154D-8E49-9F0F-8D035B85AE6F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8056C-9350-3E4B-911C-FCF80EDBF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2136-154D-8E49-9F0F-8D035B85AE6F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8056C-9350-3E4B-911C-FCF80EDBF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37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2136-154D-8E49-9F0F-8D035B85AE6F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8056C-9350-3E4B-911C-FCF80EDBF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91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2136-154D-8E49-9F0F-8D035B85AE6F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8056C-9350-3E4B-911C-FCF80EDBF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96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2136-154D-8E49-9F0F-8D035B85AE6F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8056C-9350-3E4B-911C-FCF80EDBF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53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2136-154D-8E49-9F0F-8D035B85AE6F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8056C-9350-3E4B-911C-FCF80EDBF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0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2136-154D-8E49-9F0F-8D035B85AE6F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8056C-9350-3E4B-911C-FCF80EDBF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5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2136-154D-8E49-9F0F-8D035B85AE6F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8056C-9350-3E4B-911C-FCF80EDBF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87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2136-154D-8E49-9F0F-8D035B85AE6F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8056C-9350-3E4B-911C-FCF80EDBF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35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2136-154D-8E49-9F0F-8D035B85AE6F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8056C-9350-3E4B-911C-FCF80EDBF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87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2136-154D-8E49-9F0F-8D035B85AE6F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8056C-9350-3E4B-911C-FCF80EDBF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80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2136-154D-8E49-9F0F-8D035B85AE6F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8056C-9350-3E4B-911C-FCF80EDBF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0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4A62A27-F9F7-6740-95F2-A32D07E72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002651"/>
            <a:ext cx="9144000" cy="2387600"/>
          </a:xfrm>
        </p:spPr>
        <p:txBody>
          <a:bodyPr/>
          <a:lstStyle/>
          <a:p>
            <a:r>
              <a:rPr lang="en-US" dirty="0"/>
              <a:t>Presentation title slide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97" y="1251627"/>
            <a:ext cx="2742670" cy="483126"/>
          </a:xfrm>
          <a:prstGeom prst="rect">
            <a:avLst/>
          </a:prstGeom>
        </p:spPr>
      </p:pic>
      <p:sp>
        <p:nvSpPr>
          <p:cNvPr id="5" name="Text Placeholder 1"/>
          <p:cNvSpPr txBox="1">
            <a:spLocks/>
          </p:cNvSpPr>
          <p:nvPr/>
        </p:nvSpPr>
        <p:spPr>
          <a:xfrm>
            <a:off x="339724" y="1904546"/>
            <a:ext cx="11431361" cy="4003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Your presentation </a:t>
            </a:r>
            <a:r>
              <a:rPr lang="en-GB" sz="3600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title</a:t>
            </a:r>
            <a:endParaRPr lang="en-GB" sz="3600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endParaRPr lang="en-GB" sz="2800" b="1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GB" sz="2800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Your name</a:t>
            </a:r>
            <a:endParaRPr lang="en-GB" sz="2800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042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4A62A27-F9F7-6740-95F2-A32D07E72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002651"/>
            <a:ext cx="9144000" cy="2387600"/>
          </a:xfrm>
        </p:spPr>
        <p:txBody>
          <a:bodyPr/>
          <a:lstStyle/>
          <a:p>
            <a:r>
              <a:rPr lang="en-US" dirty="0"/>
              <a:t>Presentation title slide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24" y="1262779"/>
            <a:ext cx="2742670" cy="483126"/>
          </a:xfrm>
          <a:prstGeom prst="rect">
            <a:avLst/>
          </a:prstGeom>
        </p:spPr>
      </p:pic>
      <p:sp>
        <p:nvSpPr>
          <p:cNvPr id="5" name="Text Placeholder 1"/>
          <p:cNvSpPr txBox="1">
            <a:spLocks/>
          </p:cNvSpPr>
          <p:nvPr/>
        </p:nvSpPr>
        <p:spPr>
          <a:xfrm>
            <a:off x="339724" y="1904546"/>
            <a:ext cx="11431361" cy="4003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6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747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13</Words>
  <Application>Microsoft Office PowerPoint</Application>
  <PresentationFormat>Widescreen</PresentationFormat>
  <Paragraphs>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Presentation title slide</vt:lpstr>
      <vt:lpstr>Presentation title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Casey Dickinson</dc:creator>
  <cp:lastModifiedBy>Kylie Norman</cp:lastModifiedBy>
  <cp:revision>13</cp:revision>
  <dcterms:created xsi:type="dcterms:W3CDTF">2017-03-28T10:31:45Z</dcterms:created>
  <dcterms:modified xsi:type="dcterms:W3CDTF">2019-11-20T10:41:42Z</dcterms:modified>
</cp:coreProperties>
</file>