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21945600" cx="32918400"/>
  <p:notesSz cx="20104100" cy="13404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715">
          <p15:clr>
            <a:srgbClr val="A4A3A4"/>
          </p15:clr>
        </p15:guide>
        <p15:guide id="2" pos="3537">
          <p15:clr>
            <a:srgbClr val="A4A3A4"/>
          </p15:clr>
        </p15:guide>
      </p15:sldGuideLst>
    </p:ext>
    <p:ext uri="http://customooxmlschemas.google.com/">
      <go:slidesCustomData xmlns:go="http://customooxmlschemas.google.com/" r:id="rId7" roundtripDataSignature="AMtx7miNYi0Qb9syDQMUdzJRH7RfSD5j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715" orient="horz"/>
        <p:guide pos="3537"/>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6699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1387138" y="0"/>
            <a:ext cx="8712200" cy="6699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281738" y="1004888"/>
            <a:ext cx="7540625" cy="50276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6367463"/>
            <a:ext cx="16084550" cy="60325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2731750"/>
            <a:ext cx="8712200" cy="6715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1387138" y="12731750"/>
            <a:ext cx="8712200" cy="6715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flipH="1">
            <a:off x="-152400" y="3200400"/>
            <a:ext cx="33528000" cy="2265754"/>
          </a:xfrm>
          <a:prstGeom prst="rect">
            <a:avLst/>
          </a:prstGeom>
          <a:noFill/>
          <a:ln>
            <a:noFill/>
          </a:ln>
        </p:spPr>
      </p:pic>
      <p:sp>
        <p:nvSpPr>
          <p:cNvPr id="14" name="Google Shape;14;p3"/>
          <p:cNvSpPr txBox="1"/>
          <p:nvPr>
            <p:ph type="title"/>
          </p:nvPr>
        </p:nvSpPr>
        <p:spPr>
          <a:xfrm>
            <a:off x="1234446" y="1073508"/>
            <a:ext cx="29626556" cy="301244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287AE"/>
              </a:buClr>
              <a:buSzPts val="4800"/>
              <a:buFont typeface="Arial"/>
              <a:buNone/>
              <a:defRPr sz="129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 type="body"/>
          </p:nvPr>
        </p:nvSpPr>
        <p:spPr>
          <a:xfrm>
            <a:off x="1234440" y="5852164"/>
            <a:ext cx="29626560" cy="1515822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72"/>
              </a:spcBef>
              <a:spcAft>
                <a:spcPts val="0"/>
              </a:spcAft>
              <a:buSzPts val="1800"/>
              <a:buNone/>
              <a:defRPr/>
            </a:lvl1pPr>
            <a:lvl2pPr indent="-465645" lvl="1" marL="914400" algn="l">
              <a:lnSpc>
                <a:spcPct val="100000"/>
              </a:lnSpc>
              <a:spcBef>
                <a:spcPts val="2016"/>
              </a:spcBef>
              <a:spcAft>
                <a:spcPts val="0"/>
              </a:spcAft>
              <a:buSzPts val="3733"/>
              <a:buFont typeface="Noto Sans"/>
              <a:buChar char="▪"/>
              <a:defRPr/>
            </a:lvl2pPr>
            <a:lvl3pPr indent="-431800" lvl="2" marL="1371600" algn="l">
              <a:lnSpc>
                <a:spcPct val="100000"/>
              </a:lnSpc>
              <a:spcBef>
                <a:spcPts val="1728"/>
              </a:spcBef>
              <a:spcAft>
                <a:spcPts val="0"/>
              </a:spcAft>
              <a:buClr>
                <a:schemeClr val="dk2"/>
              </a:buClr>
              <a:buSzPts val="3200"/>
              <a:buFont typeface="Noto Sans"/>
              <a:buChar char="▪"/>
              <a:defRPr/>
            </a:lvl3pPr>
            <a:lvl4pPr indent="-397954" lvl="3" marL="1828800" algn="l">
              <a:lnSpc>
                <a:spcPct val="100000"/>
              </a:lnSpc>
              <a:spcBef>
                <a:spcPts val="1440"/>
              </a:spcBef>
              <a:spcAft>
                <a:spcPts val="0"/>
              </a:spcAft>
              <a:buClr>
                <a:schemeClr val="accent4"/>
              </a:buClr>
              <a:buSzPts val="2667"/>
              <a:buChar char="–"/>
              <a:defRPr/>
            </a:lvl4pPr>
            <a:lvl5pPr indent="-342900" lvl="4" marL="2286000" algn="l">
              <a:lnSpc>
                <a:spcPct val="100000"/>
              </a:lnSpc>
              <a:spcBef>
                <a:spcPts val="972"/>
              </a:spcBef>
              <a:spcAft>
                <a:spcPts val="0"/>
              </a:spcAft>
              <a:buClr>
                <a:schemeClr val="dk1"/>
              </a:buClr>
              <a:buSzPts val="1800"/>
              <a:buChar char="»"/>
              <a:defRPr/>
            </a:lvl5pPr>
            <a:lvl6pPr indent="-342900" lvl="5" marL="2743200" algn="l">
              <a:lnSpc>
                <a:spcPct val="100000"/>
              </a:lnSpc>
              <a:spcBef>
                <a:spcPts val="972"/>
              </a:spcBef>
              <a:spcAft>
                <a:spcPts val="0"/>
              </a:spcAft>
              <a:buClr>
                <a:schemeClr val="dk1"/>
              </a:buClr>
              <a:buSzPts val="1800"/>
              <a:buChar char="•"/>
              <a:defRPr/>
            </a:lvl6pPr>
            <a:lvl7pPr indent="-342900" lvl="6" marL="3200400" algn="l">
              <a:lnSpc>
                <a:spcPct val="100000"/>
              </a:lnSpc>
              <a:spcBef>
                <a:spcPts val="972"/>
              </a:spcBef>
              <a:spcAft>
                <a:spcPts val="0"/>
              </a:spcAft>
              <a:buClr>
                <a:schemeClr val="dk1"/>
              </a:buClr>
              <a:buSzPts val="1800"/>
              <a:buChar char="•"/>
              <a:defRPr/>
            </a:lvl7pPr>
            <a:lvl8pPr indent="-342900" lvl="7" marL="3657600" algn="l">
              <a:lnSpc>
                <a:spcPct val="100000"/>
              </a:lnSpc>
              <a:spcBef>
                <a:spcPts val="972"/>
              </a:spcBef>
              <a:spcAft>
                <a:spcPts val="0"/>
              </a:spcAft>
              <a:buClr>
                <a:schemeClr val="dk1"/>
              </a:buClr>
              <a:buSzPts val="1800"/>
              <a:buChar char="•"/>
              <a:defRPr/>
            </a:lvl8pPr>
            <a:lvl9pPr indent="-342900" lvl="8" marL="4114800" algn="l">
              <a:lnSpc>
                <a:spcPct val="100000"/>
              </a:lnSpc>
              <a:spcBef>
                <a:spcPts val="972"/>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2" name="Shape 52"/>
        <p:cNvGrpSpPr/>
        <p:nvPr/>
      </p:nvGrpSpPr>
      <p:grpSpPr>
        <a:xfrm>
          <a:off x="0" y="0"/>
          <a:ext cx="0" cy="0"/>
          <a:chOff x="0" y="0"/>
          <a:chExt cx="0" cy="0"/>
        </a:xfrm>
      </p:grpSpPr>
      <p:sp>
        <p:nvSpPr>
          <p:cNvPr id="53" name="Google Shape;53;p12"/>
          <p:cNvSpPr txBox="1"/>
          <p:nvPr>
            <p:ph type="title"/>
          </p:nvPr>
        </p:nvSpPr>
        <p:spPr>
          <a:xfrm>
            <a:off x="1122120" y="2370562"/>
            <a:ext cx="10108800" cy="322464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287AE"/>
              </a:buClr>
              <a:buSzPts val="2400"/>
              <a:buFont typeface="Arial"/>
              <a:buNone/>
              <a:defRPr sz="6480"/>
            </a:lvl1pPr>
            <a:lvl2pPr lvl="1" algn="l">
              <a:lnSpc>
                <a:spcPct val="100000"/>
              </a:lnSpc>
              <a:spcBef>
                <a:spcPts val="0"/>
              </a:spcBef>
              <a:spcAft>
                <a:spcPts val="0"/>
              </a:spcAft>
              <a:buSzPts val="2400"/>
              <a:buNone/>
              <a:defRPr sz="6480"/>
            </a:lvl2pPr>
            <a:lvl3pPr lvl="2" algn="l">
              <a:lnSpc>
                <a:spcPct val="100000"/>
              </a:lnSpc>
              <a:spcBef>
                <a:spcPts val="0"/>
              </a:spcBef>
              <a:spcAft>
                <a:spcPts val="0"/>
              </a:spcAft>
              <a:buSzPts val="2400"/>
              <a:buNone/>
              <a:defRPr sz="6480"/>
            </a:lvl3pPr>
            <a:lvl4pPr lvl="3" algn="l">
              <a:lnSpc>
                <a:spcPct val="100000"/>
              </a:lnSpc>
              <a:spcBef>
                <a:spcPts val="0"/>
              </a:spcBef>
              <a:spcAft>
                <a:spcPts val="0"/>
              </a:spcAft>
              <a:buSzPts val="2400"/>
              <a:buNone/>
              <a:defRPr sz="6480"/>
            </a:lvl4pPr>
            <a:lvl5pPr lvl="4" algn="l">
              <a:lnSpc>
                <a:spcPct val="100000"/>
              </a:lnSpc>
              <a:spcBef>
                <a:spcPts val="0"/>
              </a:spcBef>
              <a:spcAft>
                <a:spcPts val="0"/>
              </a:spcAft>
              <a:buSzPts val="2400"/>
              <a:buNone/>
              <a:defRPr sz="6480"/>
            </a:lvl5pPr>
            <a:lvl6pPr lvl="5" algn="l">
              <a:lnSpc>
                <a:spcPct val="100000"/>
              </a:lnSpc>
              <a:spcBef>
                <a:spcPts val="0"/>
              </a:spcBef>
              <a:spcAft>
                <a:spcPts val="0"/>
              </a:spcAft>
              <a:buSzPts val="2400"/>
              <a:buNone/>
              <a:defRPr sz="6480"/>
            </a:lvl6pPr>
            <a:lvl7pPr lvl="6" algn="l">
              <a:lnSpc>
                <a:spcPct val="100000"/>
              </a:lnSpc>
              <a:spcBef>
                <a:spcPts val="0"/>
              </a:spcBef>
              <a:spcAft>
                <a:spcPts val="0"/>
              </a:spcAft>
              <a:buSzPts val="2400"/>
              <a:buNone/>
              <a:defRPr sz="6480"/>
            </a:lvl7pPr>
            <a:lvl8pPr lvl="7" algn="l">
              <a:lnSpc>
                <a:spcPct val="100000"/>
              </a:lnSpc>
              <a:spcBef>
                <a:spcPts val="0"/>
              </a:spcBef>
              <a:spcAft>
                <a:spcPts val="0"/>
              </a:spcAft>
              <a:buSzPts val="2400"/>
              <a:buNone/>
              <a:defRPr sz="6480"/>
            </a:lvl8pPr>
            <a:lvl9pPr lvl="8" algn="l">
              <a:lnSpc>
                <a:spcPct val="100000"/>
              </a:lnSpc>
              <a:spcBef>
                <a:spcPts val="0"/>
              </a:spcBef>
              <a:spcAft>
                <a:spcPts val="0"/>
              </a:spcAft>
              <a:buSzPts val="2400"/>
              <a:buNone/>
              <a:defRPr sz="6480"/>
            </a:lvl9pPr>
          </a:lstStyle>
          <a:p/>
        </p:txBody>
      </p:sp>
      <p:sp>
        <p:nvSpPr>
          <p:cNvPr id="54" name="Google Shape;54;p12"/>
          <p:cNvSpPr txBox="1"/>
          <p:nvPr>
            <p:ph idx="1" type="body"/>
          </p:nvPr>
        </p:nvSpPr>
        <p:spPr>
          <a:xfrm>
            <a:off x="1122120" y="5928962"/>
            <a:ext cx="10108800" cy="1356576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Arial"/>
              <a:buChar char="●"/>
              <a:defRPr sz="3240"/>
            </a:lvl1pPr>
            <a:lvl2pPr indent="-304800" lvl="1" marL="914400" algn="l">
              <a:lnSpc>
                <a:spcPct val="100000"/>
              </a:lnSpc>
              <a:spcBef>
                <a:spcPts val="4320"/>
              </a:spcBef>
              <a:spcAft>
                <a:spcPts val="0"/>
              </a:spcAft>
              <a:buSzPts val="1200"/>
              <a:buChar char="○"/>
              <a:defRPr sz="3240"/>
            </a:lvl2pPr>
            <a:lvl3pPr indent="-304800" lvl="2" marL="1371600" algn="l">
              <a:lnSpc>
                <a:spcPct val="100000"/>
              </a:lnSpc>
              <a:spcBef>
                <a:spcPts val="4320"/>
              </a:spcBef>
              <a:spcAft>
                <a:spcPts val="0"/>
              </a:spcAft>
              <a:buClr>
                <a:schemeClr val="dk1"/>
              </a:buClr>
              <a:buSzPts val="1200"/>
              <a:buChar char="■"/>
              <a:defRPr sz="3240"/>
            </a:lvl3pPr>
            <a:lvl4pPr indent="-304800" lvl="3" marL="1828800" algn="l">
              <a:lnSpc>
                <a:spcPct val="100000"/>
              </a:lnSpc>
              <a:spcBef>
                <a:spcPts val="4320"/>
              </a:spcBef>
              <a:spcAft>
                <a:spcPts val="0"/>
              </a:spcAft>
              <a:buClr>
                <a:schemeClr val="dk1"/>
              </a:buClr>
              <a:buSzPts val="1200"/>
              <a:buChar char="●"/>
              <a:defRPr sz="3240"/>
            </a:lvl4pPr>
            <a:lvl5pPr indent="-304800" lvl="4" marL="2286000" algn="l">
              <a:lnSpc>
                <a:spcPct val="100000"/>
              </a:lnSpc>
              <a:spcBef>
                <a:spcPts val="4320"/>
              </a:spcBef>
              <a:spcAft>
                <a:spcPts val="0"/>
              </a:spcAft>
              <a:buClr>
                <a:schemeClr val="dk1"/>
              </a:buClr>
              <a:buSzPts val="1200"/>
              <a:buChar char="○"/>
              <a:defRPr sz="3240"/>
            </a:lvl5pPr>
            <a:lvl6pPr indent="-304800" lvl="5" marL="2743200" algn="l">
              <a:lnSpc>
                <a:spcPct val="100000"/>
              </a:lnSpc>
              <a:spcBef>
                <a:spcPts val="4320"/>
              </a:spcBef>
              <a:spcAft>
                <a:spcPts val="0"/>
              </a:spcAft>
              <a:buClr>
                <a:schemeClr val="dk1"/>
              </a:buClr>
              <a:buSzPts val="1200"/>
              <a:buChar char="■"/>
              <a:defRPr sz="3240"/>
            </a:lvl6pPr>
            <a:lvl7pPr indent="-304800" lvl="6" marL="3200400" algn="l">
              <a:lnSpc>
                <a:spcPct val="100000"/>
              </a:lnSpc>
              <a:spcBef>
                <a:spcPts val="4320"/>
              </a:spcBef>
              <a:spcAft>
                <a:spcPts val="0"/>
              </a:spcAft>
              <a:buClr>
                <a:schemeClr val="dk1"/>
              </a:buClr>
              <a:buSzPts val="1200"/>
              <a:buChar char="●"/>
              <a:defRPr sz="3240"/>
            </a:lvl7pPr>
            <a:lvl8pPr indent="-304800" lvl="7" marL="3657600" algn="l">
              <a:lnSpc>
                <a:spcPct val="100000"/>
              </a:lnSpc>
              <a:spcBef>
                <a:spcPts val="4320"/>
              </a:spcBef>
              <a:spcAft>
                <a:spcPts val="0"/>
              </a:spcAft>
              <a:buClr>
                <a:schemeClr val="dk1"/>
              </a:buClr>
              <a:buSzPts val="1200"/>
              <a:buChar char="○"/>
              <a:defRPr sz="3240"/>
            </a:lvl8pPr>
            <a:lvl9pPr indent="-304800" lvl="8" marL="4114800" algn="l">
              <a:lnSpc>
                <a:spcPct val="100000"/>
              </a:lnSpc>
              <a:spcBef>
                <a:spcPts val="4320"/>
              </a:spcBef>
              <a:spcAft>
                <a:spcPts val="4320"/>
              </a:spcAft>
              <a:buClr>
                <a:schemeClr val="dk1"/>
              </a:buClr>
              <a:buSzPts val="1200"/>
              <a:buChar char="■"/>
              <a:defRPr sz="3240"/>
            </a:lvl9pPr>
          </a:lstStyle>
          <a:p/>
        </p:txBody>
      </p:sp>
      <p:sp>
        <p:nvSpPr>
          <p:cNvPr id="55" name="Google Shape;55;p12"/>
          <p:cNvSpPr txBox="1"/>
          <p:nvPr>
            <p:ph idx="12" type="sldNum"/>
          </p:nvPr>
        </p:nvSpPr>
        <p:spPr>
          <a:xfrm>
            <a:off x="30500849" y="19896395"/>
            <a:ext cx="1975320" cy="1679040"/>
          </a:xfrm>
          <a:prstGeom prst="rect">
            <a:avLst/>
          </a:prstGeom>
          <a:noFill/>
          <a:ln>
            <a:noFill/>
          </a:ln>
        </p:spPr>
        <p:txBody>
          <a:bodyPr anchorCtr="0" anchor="ctr" bIns="91425" lIns="91425" spcFirstLastPara="1" rIns="91425" wrap="square" tIns="91425">
            <a:noAutofit/>
          </a:bodyPr>
          <a:lstStyle>
            <a:lvl1pPr indent="0" lvl="0" marL="0" marR="0" rtl="0" algn="r">
              <a:buClr>
                <a:schemeClr val="dk1"/>
              </a:buClr>
              <a:buSzPts val="1800"/>
              <a:buFont typeface="Calibri"/>
              <a:buNone/>
              <a:defRPr sz="4860">
                <a:solidFill>
                  <a:schemeClr val="dk1"/>
                </a:solidFill>
                <a:latin typeface="Calibri"/>
                <a:ea typeface="Calibri"/>
                <a:cs typeface="Calibri"/>
                <a:sym typeface="Calibri"/>
              </a:defRPr>
            </a:lvl1pPr>
            <a:lvl2pPr indent="0" lvl="1" marL="0" marR="0" rtl="0" algn="r">
              <a:buClr>
                <a:schemeClr val="dk1"/>
              </a:buClr>
              <a:buSzPts val="1800"/>
              <a:buFont typeface="Calibri"/>
              <a:buNone/>
              <a:defRPr sz="4860">
                <a:solidFill>
                  <a:schemeClr val="dk1"/>
                </a:solidFill>
                <a:latin typeface="Calibri"/>
                <a:ea typeface="Calibri"/>
                <a:cs typeface="Calibri"/>
                <a:sym typeface="Calibri"/>
              </a:defRPr>
            </a:lvl2pPr>
            <a:lvl3pPr indent="0" lvl="2" marL="0" marR="0" rtl="0" algn="r">
              <a:buClr>
                <a:schemeClr val="dk1"/>
              </a:buClr>
              <a:buSzPts val="1800"/>
              <a:buFont typeface="Calibri"/>
              <a:buNone/>
              <a:defRPr sz="4860">
                <a:solidFill>
                  <a:schemeClr val="dk1"/>
                </a:solidFill>
                <a:latin typeface="Calibri"/>
                <a:ea typeface="Calibri"/>
                <a:cs typeface="Calibri"/>
                <a:sym typeface="Calibri"/>
              </a:defRPr>
            </a:lvl3pPr>
            <a:lvl4pPr indent="0" lvl="3" marL="0" marR="0" rtl="0" algn="r">
              <a:buClr>
                <a:schemeClr val="dk1"/>
              </a:buClr>
              <a:buSzPts val="1800"/>
              <a:buFont typeface="Calibri"/>
              <a:buNone/>
              <a:defRPr sz="4860">
                <a:solidFill>
                  <a:schemeClr val="dk1"/>
                </a:solidFill>
                <a:latin typeface="Calibri"/>
                <a:ea typeface="Calibri"/>
                <a:cs typeface="Calibri"/>
                <a:sym typeface="Calibri"/>
              </a:defRPr>
            </a:lvl4pPr>
            <a:lvl5pPr indent="0" lvl="4" marL="0" marR="0" rtl="0" algn="r">
              <a:buClr>
                <a:schemeClr val="dk1"/>
              </a:buClr>
              <a:buSzPts val="1800"/>
              <a:buFont typeface="Calibri"/>
              <a:buNone/>
              <a:defRPr sz="4860">
                <a:solidFill>
                  <a:schemeClr val="dk1"/>
                </a:solidFill>
                <a:latin typeface="Calibri"/>
                <a:ea typeface="Calibri"/>
                <a:cs typeface="Calibri"/>
                <a:sym typeface="Calibri"/>
              </a:defRPr>
            </a:lvl5pPr>
            <a:lvl6pPr indent="0" lvl="5" marL="0" marR="0" rtl="0" algn="r">
              <a:buClr>
                <a:schemeClr val="dk1"/>
              </a:buClr>
              <a:buSzPts val="1800"/>
              <a:buFont typeface="Calibri"/>
              <a:buNone/>
              <a:defRPr sz="4860">
                <a:solidFill>
                  <a:schemeClr val="dk1"/>
                </a:solidFill>
                <a:latin typeface="Calibri"/>
                <a:ea typeface="Calibri"/>
                <a:cs typeface="Calibri"/>
                <a:sym typeface="Calibri"/>
              </a:defRPr>
            </a:lvl6pPr>
            <a:lvl7pPr indent="0" lvl="6" marL="0" marR="0" rtl="0" algn="r">
              <a:buClr>
                <a:schemeClr val="dk1"/>
              </a:buClr>
              <a:buSzPts val="1800"/>
              <a:buFont typeface="Calibri"/>
              <a:buNone/>
              <a:defRPr sz="4860">
                <a:solidFill>
                  <a:schemeClr val="dk1"/>
                </a:solidFill>
                <a:latin typeface="Calibri"/>
                <a:ea typeface="Calibri"/>
                <a:cs typeface="Calibri"/>
                <a:sym typeface="Calibri"/>
              </a:defRPr>
            </a:lvl7pPr>
            <a:lvl8pPr indent="0" lvl="7" marL="0" marR="0" rtl="0" algn="r">
              <a:buClr>
                <a:schemeClr val="dk1"/>
              </a:buClr>
              <a:buSzPts val="1800"/>
              <a:buFont typeface="Calibri"/>
              <a:buNone/>
              <a:defRPr sz="4860">
                <a:solidFill>
                  <a:schemeClr val="dk1"/>
                </a:solidFill>
                <a:latin typeface="Calibri"/>
                <a:ea typeface="Calibri"/>
                <a:cs typeface="Calibri"/>
                <a:sym typeface="Calibri"/>
              </a:defRPr>
            </a:lvl8pPr>
            <a:lvl9pPr indent="0" lvl="8" marL="0" marR="0" rtl="0" algn="r">
              <a:buClr>
                <a:schemeClr val="dk1"/>
              </a:buClr>
              <a:buSzPts val="1800"/>
              <a:buFont typeface="Calibri"/>
              <a:buNone/>
              <a:defRPr sz="486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6" name="Shape 16"/>
        <p:cNvGrpSpPr/>
        <p:nvPr/>
      </p:nvGrpSpPr>
      <p:grpSpPr>
        <a:xfrm>
          <a:off x="0" y="0"/>
          <a:ext cx="0" cy="0"/>
          <a:chOff x="0" y="0"/>
          <a:chExt cx="0" cy="0"/>
        </a:xfrm>
      </p:grpSpPr>
      <p:pic>
        <p:nvPicPr>
          <p:cNvPr id="17" name="Google Shape;17;p4"/>
          <p:cNvPicPr preferRelativeResize="0"/>
          <p:nvPr/>
        </p:nvPicPr>
        <p:blipFill rotWithShape="1">
          <a:blip r:embed="rId2">
            <a:alphaModFix amt="26000"/>
          </a:blip>
          <a:srcRect b="15591" l="0" r="0" t="35"/>
          <a:stretch/>
        </p:blipFill>
        <p:spPr>
          <a:xfrm>
            <a:off x="6" y="0"/>
            <a:ext cx="32918396" cy="21945600"/>
          </a:xfrm>
          <a:prstGeom prst="rect">
            <a:avLst/>
          </a:prstGeom>
          <a:noFill/>
          <a:ln>
            <a:noFill/>
          </a:ln>
        </p:spPr>
      </p:pic>
      <p:sp>
        <p:nvSpPr>
          <p:cNvPr id="18" name="Google Shape;18;p4"/>
          <p:cNvSpPr txBox="1"/>
          <p:nvPr>
            <p:ph idx="1" type="subTitle"/>
          </p:nvPr>
        </p:nvSpPr>
        <p:spPr>
          <a:xfrm>
            <a:off x="9926953" y="8565128"/>
            <a:ext cx="21654137" cy="513556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2016"/>
              </a:spcBef>
              <a:spcAft>
                <a:spcPts val="0"/>
              </a:spcAft>
              <a:buSzPts val="3733"/>
              <a:buFont typeface="Arial"/>
              <a:buNone/>
              <a:defRPr sz="10080">
                <a:solidFill>
                  <a:schemeClr val="accent6"/>
                </a:solidFill>
              </a:defRPr>
            </a:lvl1pPr>
            <a:lvl2pPr lvl="1" algn="ctr">
              <a:lnSpc>
                <a:spcPct val="100000"/>
              </a:lnSpc>
              <a:spcBef>
                <a:spcPts val="2016"/>
              </a:spcBef>
              <a:spcAft>
                <a:spcPts val="0"/>
              </a:spcAft>
              <a:buSzPts val="3733"/>
              <a:buNone/>
              <a:defRPr>
                <a:solidFill>
                  <a:srgbClr val="888888"/>
                </a:solidFill>
              </a:defRPr>
            </a:lvl2pPr>
            <a:lvl3pPr lvl="2" algn="ctr">
              <a:lnSpc>
                <a:spcPct val="100000"/>
              </a:lnSpc>
              <a:spcBef>
                <a:spcPts val="1728"/>
              </a:spcBef>
              <a:spcAft>
                <a:spcPts val="0"/>
              </a:spcAft>
              <a:buClr>
                <a:srgbClr val="888888"/>
              </a:buClr>
              <a:buSzPts val="3200"/>
              <a:buNone/>
              <a:defRPr>
                <a:solidFill>
                  <a:srgbClr val="888888"/>
                </a:solidFill>
              </a:defRPr>
            </a:lvl3pPr>
            <a:lvl4pPr lvl="3" algn="ctr">
              <a:lnSpc>
                <a:spcPct val="100000"/>
              </a:lnSpc>
              <a:spcBef>
                <a:spcPts val="1440"/>
              </a:spcBef>
              <a:spcAft>
                <a:spcPts val="0"/>
              </a:spcAft>
              <a:buClr>
                <a:srgbClr val="888888"/>
              </a:buClr>
              <a:buSzPts val="2667"/>
              <a:buNone/>
              <a:defRPr>
                <a:solidFill>
                  <a:srgbClr val="888888"/>
                </a:solidFill>
              </a:defRPr>
            </a:lvl4pPr>
            <a:lvl5pPr lvl="4" algn="ctr">
              <a:lnSpc>
                <a:spcPct val="100000"/>
              </a:lnSpc>
              <a:spcBef>
                <a:spcPts val="1440"/>
              </a:spcBef>
              <a:spcAft>
                <a:spcPts val="0"/>
              </a:spcAft>
              <a:buClr>
                <a:srgbClr val="888888"/>
              </a:buClr>
              <a:buSzPts val="2667"/>
              <a:buNone/>
              <a:defRPr>
                <a:solidFill>
                  <a:srgbClr val="888888"/>
                </a:solidFill>
              </a:defRPr>
            </a:lvl5pPr>
            <a:lvl6pPr lvl="5" algn="ctr">
              <a:lnSpc>
                <a:spcPct val="100000"/>
              </a:lnSpc>
              <a:spcBef>
                <a:spcPts val="1440"/>
              </a:spcBef>
              <a:spcAft>
                <a:spcPts val="0"/>
              </a:spcAft>
              <a:buClr>
                <a:srgbClr val="888888"/>
              </a:buClr>
              <a:buSzPts val="2667"/>
              <a:buNone/>
              <a:defRPr>
                <a:solidFill>
                  <a:srgbClr val="888888"/>
                </a:solidFill>
              </a:defRPr>
            </a:lvl6pPr>
            <a:lvl7pPr lvl="6" algn="ctr">
              <a:lnSpc>
                <a:spcPct val="100000"/>
              </a:lnSpc>
              <a:spcBef>
                <a:spcPts val="1440"/>
              </a:spcBef>
              <a:spcAft>
                <a:spcPts val="0"/>
              </a:spcAft>
              <a:buClr>
                <a:srgbClr val="888888"/>
              </a:buClr>
              <a:buSzPts val="2667"/>
              <a:buNone/>
              <a:defRPr>
                <a:solidFill>
                  <a:srgbClr val="888888"/>
                </a:solidFill>
              </a:defRPr>
            </a:lvl7pPr>
            <a:lvl8pPr lvl="7" algn="ctr">
              <a:lnSpc>
                <a:spcPct val="100000"/>
              </a:lnSpc>
              <a:spcBef>
                <a:spcPts val="1440"/>
              </a:spcBef>
              <a:spcAft>
                <a:spcPts val="0"/>
              </a:spcAft>
              <a:buClr>
                <a:srgbClr val="888888"/>
              </a:buClr>
              <a:buSzPts val="2667"/>
              <a:buNone/>
              <a:defRPr>
                <a:solidFill>
                  <a:srgbClr val="888888"/>
                </a:solidFill>
              </a:defRPr>
            </a:lvl8pPr>
            <a:lvl9pPr lvl="8" algn="ctr">
              <a:lnSpc>
                <a:spcPct val="100000"/>
              </a:lnSpc>
              <a:spcBef>
                <a:spcPts val="1440"/>
              </a:spcBef>
              <a:spcAft>
                <a:spcPts val="0"/>
              </a:spcAft>
              <a:buClr>
                <a:srgbClr val="888888"/>
              </a:buClr>
              <a:buSzPts val="2667"/>
              <a:buNone/>
              <a:defRPr>
                <a:solidFill>
                  <a:srgbClr val="888888"/>
                </a:solidFill>
              </a:defRPr>
            </a:lvl9pPr>
          </a:lstStyle>
          <a:p/>
        </p:txBody>
      </p:sp>
      <p:sp>
        <p:nvSpPr>
          <p:cNvPr id="19" name="Google Shape;19;p4"/>
          <p:cNvSpPr txBox="1"/>
          <p:nvPr>
            <p:ph type="title"/>
          </p:nvPr>
        </p:nvSpPr>
        <p:spPr>
          <a:xfrm>
            <a:off x="9926953" y="4231565"/>
            <a:ext cx="21654137" cy="3657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287AE"/>
              </a:buClr>
              <a:buSzPts val="4267"/>
              <a:buFont typeface="Arial"/>
              <a:buNone/>
              <a:defRPr sz="11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 name="Google Shape;20;p4"/>
          <p:cNvCxnSpPr/>
          <p:nvPr/>
        </p:nvCxnSpPr>
        <p:spPr>
          <a:xfrm>
            <a:off x="9926953" y="7990767"/>
            <a:ext cx="21654137" cy="0"/>
          </a:xfrm>
          <a:prstGeom prst="straightConnector1">
            <a:avLst/>
          </a:prstGeom>
          <a:noFill/>
          <a:ln cap="flat" cmpd="sng" w="25400">
            <a:solidFill>
              <a:schemeClr val="accent1"/>
            </a:solidFill>
            <a:prstDash val="solid"/>
            <a:round/>
            <a:headEnd len="sm" w="sm" type="none"/>
            <a:tailEnd len="sm" w="sm" type="none"/>
          </a:ln>
        </p:spPr>
      </p:cxnSp>
      <p:pic>
        <p:nvPicPr>
          <p:cNvPr id="21" name="Google Shape;21;p4"/>
          <p:cNvPicPr preferRelativeResize="0"/>
          <p:nvPr/>
        </p:nvPicPr>
        <p:blipFill rotWithShape="1">
          <a:blip r:embed="rId3">
            <a:alphaModFix/>
          </a:blip>
          <a:srcRect b="0" l="0" r="0" t="0"/>
          <a:stretch/>
        </p:blipFill>
        <p:spPr>
          <a:xfrm>
            <a:off x="1337310" y="4231563"/>
            <a:ext cx="7829741" cy="1122920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accent1"/>
        </a:solidFill>
      </p:bgPr>
    </p:bg>
    <p:spTree>
      <p:nvGrpSpPr>
        <p:cNvPr id="22" name="Shape 22"/>
        <p:cNvGrpSpPr/>
        <p:nvPr/>
      </p:nvGrpSpPr>
      <p:grpSpPr>
        <a:xfrm>
          <a:off x="0" y="0"/>
          <a:ext cx="0" cy="0"/>
          <a:chOff x="0" y="0"/>
          <a:chExt cx="0" cy="0"/>
        </a:xfrm>
      </p:grpSpPr>
      <p:sp>
        <p:nvSpPr>
          <p:cNvPr id="23" name="Google Shape;23;p5"/>
          <p:cNvSpPr txBox="1"/>
          <p:nvPr>
            <p:ph idx="1" type="subTitle"/>
          </p:nvPr>
        </p:nvSpPr>
        <p:spPr>
          <a:xfrm>
            <a:off x="2315131" y="12206925"/>
            <a:ext cx="23042880" cy="56083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2304"/>
              </a:spcBef>
              <a:spcAft>
                <a:spcPts val="0"/>
              </a:spcAft>
              <a:buSzPts val="4267"/>
              <a:buFont typeface="Arial"/>
              <a:buNone/>
              <a:defRPr>
                <a:solidFill>
                  <a:schemeClr val="lt1"/>
                </a:solidFill>
              </a:defRPr>
            </a:lvl1pPr>
            <a:lvl2pPr lvl="1" algn="ctr">
              <a:lnSpc>
                <a:spcPct val="100000"/>
              </a:lnSpc>
              <a:spcBef>
                <a:spcPts val="2016"/>
              </a:spcBef>
              <a:spcAft>
                <a:spcPts val="0"/>
              </a:spcAft>
              <a:buSzPts val="3733"/>
              <a:buNone/>
              <a:defRPr>
                <a:solidFill>
                  <a:srgbClr val="888888"/>
                </a:solidFill>
              </a:defRPr>
            </a:lvl2pPr>
            <a:lvl3pPr lvl="2" algn="ctr">
              <a:lnSpc>
                <a:spcPct val="100000"/>
              </a:lnSpc>
              <a:spcBef>
                <a:spcPts val="1728"/>
              </a:spcBef>
              <a:spcAft>
                <a:spcPts val="0"/>
              </a:spcAft>
              <a:buClr>
                <a:srgbClr val="888888"/>
              </a:buClr>
              <a:buSzPts val="3200"/>
              <a:buNone/>
              <a:defRPr>
                <a:solidFill>
                  <a:srgbClr val="888888"/>
                </a:solidFill>
              </a:defRPr>
            </a:lvl3pPr>
            <a:lvl4pPr lvl="3" algn="ctr">
              <a:lnSpc>
                <a:spcPct val="100000"/>
              </a:lnSpc>
              <a:spcBef>
                <a:spcPts val="1440"/>
              </a:spcBef>
              <a:spcAft>
                <a:spcPts val="0"/>
              </a:spcAft>
              <a:buClr>
                <a:srgbClr val="888888"/>
              </a:buClr>
              <a:buSzPts val="2667"/>
              <a:buNone/>
              <a:defRPr>
                <a:solidFill>
                  <a:srgbClr val="888888"/>
                </a:solidFill>
              </a:defRPr>
            </a:lvl4pPr>
            <a:lvl5pPr lvl="4" algn="ctr">
              <a:lnSpc>
                <a:spcPct val="100000"/>
              </a:lnSpc>
              <a:spcBef>
                <a:spcPts val="1440"/>
              </a:spcBef>
              <a:spcAft>
                <a:spcPts val="0"/>
              </a:spcAft>
              <a:buClr>
                <a:srgbClr val="888888"/>
              </a:buClr>
              <a:buSzPts val="2667"/>
              <a:buNone/>
              <a:defRPr>
                <a:solidFill>
                  <a:srgbClr val="888888"/>
                </a:solidFill>
              </a:defRPr>
            </a:lvl5pPr>
            <a:lvl6pPr lvl="5" algn="ctr">
              <a:lnSpc>
                <a:spcPct val="100000"/>
              </a:lnSpc>
              <a:spcBef>
                <a:spcPts val="1440"/>
              </a:spcBef>
              <a:spcAft>
                <a:spcPts val="0"/>
              </a:spcAft>
              <a:buClr>
                <a:srgbClr val="888888"/>
              </a:buClr>
              <a:buSzPts val="2667"/>
              <a:buNone/>
              <a:defRPr>
                <a:solidFill>
                  <a:srgbClr val="888888"/>
                </a:solidFill>
              </a:defRPr>
            </a:lvl6pPr>
            <a:lvl7pPr lvl="6" algn="ctr">
              <a:lnSpc>
                <a:spcPct val="100000"/>
              </a:lnSpc>
              <a:spcBef>
                <a:spcPts val="1440"/>
              </a:spcBef>
              <a:spcAft>
                <a:spcPts val="0"/>
              </a:spcAft>
              <a:buClr>
                <a:srgbClr val="888888"/>
              </a:buClr>
              <a:buSzPts val="2667"/>
              <a:buNone/>
              <a:defRPr>
                <a:solidFill>
                  <a:srgbClr val="888888"/>
                </a:solidFill>
              </a:defRPr>
            </a:lvl7pPr>
            <a:lvl8pPr lvl="7" algn="ctr">
              <a:lnSpc>
                <a:spcPct val="100000"/>
              </a:lnSpc>
              <a:spcBef>
                <a:spcPts val="1440"/>
              </a:spcBef>
              <a:spcAft>
                <a:spcPts val="0"/>
              </a:spcAft>
              <a:buClr>
                <a:srgbClr val="888888"/>
              </a:buClr>
              <a:buSzPts val="2667"/>
              <a:buNone/>
              <a:defRPr>
                <a:solidFill>
                  <a:srgbClr val="888888"/>
                </a:solidFill>
              </a:defRPr>
            </a:lvl8pPr>
            <a:lvl9pPr lvl="8" algn="ctr">
              <a:lnSpc>
                <a:spcPct val="100000"/>
              </a:lnSpc>
              <a:spcBef>
                <a:spcPts val="1440"/>
              </a:spcBef>
              <a:spcAft>
                <a:spcPts val="0"/>
              </a:spcAft>
              <a:buClr>
                <a:srgbClr val="888888"/>
              </a:buClr>
              <a:buSzPts val="2667"/>
              <a:buNone/>
              <a:defRPr>
                <a:solidFill>
                  <a:srgbClr val="888888"/>
                </a:solidFill>
              </a:defRPr>
            </a:lvl9pPr>
          </a:lstStyle>
          <a:p/>
        </p:txBody>
      </p:sp>
      <p:sp>
        <p:nvSpPr>
          <p:cNvPr id="24" name="Google Shape;24;p5"/>
          <p:cNvSpPr txBox="1"/>
          <p:nvPr>
            <p:ph type="title"/>
          </p:nvPr>
        </p:nvSpPr>
        <p:spPr>
          <a:xfrm>
            <a:off x="2212258" y="8346116"/>
            <a:ext cx="29626560" cy="3657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5" name="Google Shape;25;p5"/>
          <p:cNvCxnSpPr/>
          <p:nvPr/>
        </p:nvCxnSpPr>
        <p:spPr>
          <a:xfrm>
            <a:off x="2212258" y="12105318"/>
            <a:ext cx="2798064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6"/>
          <p:cNvSpPr txBox="1"/>
          <p:nvPr>
            <p:ph type="title"/>
          </p:nvPr>
        </p:nvSpPr>
        <p:spPr>
          <a:xfrm>
            <a:off x="1645929" y="873758"/>
            <a:ext cx="10829927" cy="371856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1287AE"/>
              </a:buClr>
              <a:buSzPts val="3600"/>
              <a:buFont typeface="Arial"/>
              <a:buNone/>
              <a:defRPr b="1" sz="97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 type="body"/>
          </p:nvPr>
        </p:nvSpPr>
        <p:spPr>
          <a:xfrm>
            <a:off x="12870180" y="7"/>
            <a:ext cx="20048220" cy="219455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304"/>
              </a:spcBef>
              <a:spcAft>
                <a:spcPts val="0"/>
              </a:spcAft>
              <a:buSzPts val="4267"/>
              <a:buFont typeface="Arial"/>
              <a:buNone/>
              <a:defRPr sz="11520"/>
            </a:lvl1pPr>
            <a:lvl2pPr indent="-465645" lvl="1" marL="914400" algn="l">
              <a:lnSpc>
                <a:spcPct val="100000"/>
              </a:lnSpc>
              <a:spcBef>
                <a:spcPts val="2016"/>
              </a:spcBef>
              <a:spcAft>
                <a:spcPts val="0"/>
              </a:spcAft>
              <a:buSzPts val="3733"/>
              <a:buChar char="•"/>
              <a:defRPr sz="10080"/>
            </a:lvl2pPr>
            <a:lvl3pPr indent="-431800" lvl="2" marL="1371600" algn="l">
              <a:lnSpc>
                <a:spcPct val="100000"/>
              </a:lnSpc>
              <a:spcBef>
                <a:spcPts val="1728"/>
              </a:spcBef>
              <a:spcAft>
                <a:spcPts val="0"/>
              </a:spcAft>
              <a:buClr>
                <a:schemeClr val="dk1"/>
              </a:buClr>
              <a:buSzPts val="3200"/>
              <a:buChar char="•"/>
              <a:defRPr sz="8640"/>
            </a:lvl3pPr>
            <a:lvl4pPr indent="-397954" lvl="3" marL="1828800" algn="l">
              <a:lnSpc>
                <a:spcPct val="100000"/>
              </a:lnSpc>
              <a:spcBef>
                <a:spcPts val="1440"/>
              </a:spcBef>
              <a:spcAft>
                <a:spcPts val="0"/>
              </a:spcAft>
              <a:buClr>
                <a:schemeClr val="dk1"/>
              </a:buClr>
              <a:buSzPts val="2667"/>
              <a:buChar char="–"/>
              <a:defRPr sz="7200"/>
            </a:lvl4pPr>
            <a:lvl5pPr indent="-397954" lvl="4" marL="2286000" algn="l">
              <a:lnSpc>
                <a:spcPct val="100000"/>
              </a:lnSpc>
              <a:spcBef>
                <a:spcPts val="1440"/>
              </a:spcBef>
              <a:spcAft>
                <a:spcPts val="0"/>
              </a:spcAft>
              <a:buClr>
                <a:schemeClr val="dk1"/>
              </a:buClr>
              <a:buSzPts val="2667"/>
              <a:buChar char="»"/>
              <a:defRPr sz="7200"/>
            </a:lvl5pPr>
            <a:lvl6pPr indent="-397954" lvl="5" marL="2743200" algn="l">
              <a:lnSpc>
                <a:spcPct val="100000"/>
              </a:lnSpc>
              <a:spcBef>
                <a:spcPts val="1440"/>
              </a:spcBef>
              <a:spcAft>
                <a:spcPts val="0"/>
              </a:spcAft>
              <a:buClr>
                <a:schemeClr val="dk1"/>
              </a:buClr>
              <a:buSzPts val="2667"/>
              <a:buChar char="•"/>
              <a:defRPr sz="7200"/>
            </a:lvl6pPr>
            <a:lvl7pPr indent="-397954" lvl="6" marL="3200400" algn="l">
              <a:lnSpc>
                <a:spcPct val="100000"/>
              </a:lnSpc>
              <a:spcBef>
                <a:spcPts val="1440"/>
              </a:spcBef>
              <a:spcAft>
                <a:spcPts val="0"/>
              </a:spcAft>
              <a:buClr>
                <a:schemeClr val="dk1"/>
              </a:buClr>
              <a:buSzPts val="2667"/>
              <a:buChar char="•"/>
              <a:defRPr sz="7200"/>
            </a:lvl7pPr>
            <a:lvl8pPr indent="-397954" lvl="7" marL="3657600" algn="l">
              <a:lnSpc>
                <a:spcPct val="100000"/>
              </a:lnSpc>
              <a:spcBef>
                <a:spcPts val="1440"/>
              </a:spcBef>
              <a:spcAft>
                <a:spcPts val="0"/>
              </a:spcAft>
              <a:buClr>
                <a:schemeClr val="dk1"/>
              </a:buClr>
              <a:buSzPts val="2667"/>
              <a:buChar char="•"/>
              <a:defRPr sz="7200"/>
            </a:lvl8pPr>
            <a:lvl9pPr indent="-397954" lvl="8" marL="4114800" algn="l">
              <a:lnSpc>
                <a:spcPct val="100000"/>
              </a:lnSpc>
              <a:spcBef>
                <a:spcPts val="1440"/>
              </a:spcBef>
              <a:spcAft>
                <a:spcPts val="0"/>
              </a:spcAft>
              <a:buClr>
                <a:schemeClr val="dk1"/>
              </a:buClr>
              <a:buSzPts val="2667"/>
              <a:buChar char="•"/>
              <a:defRPr sz="7200"/>
            </a:lvl9pPr>
          </a:lstStyle>
          <a:p/>
        </p:txBody>
      </p:sp>
      <p:sp>
        <p:nvSpPr>
          <p:cNvPr id="29" name="Google Shape;29;p6"/>
          <p:cNvSpPr txBox="1"/>
          <p:nvPr>
            <p:ph idx="2" type="body"/>
          </p:nvPr>
        </p:nvSpPr>
        <p:spPr>
          <a:xfrm>
            <a:off x="1645929" y="5303524"/>
            <a:ext cx="10829927" cy="1617713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8"/>
              </a:spcBef>
              <a:spcAft>
                <a:spcPts val="0"/>
              </a:spcAft>
              <a:buSzPts val="1867"/>
              <a:buFont typeface="Arial"/>
              <a:buNone/>
              <a:defRPr sz="5040"/>
            </a:lvl1pPr>
            <a:lvl2pPr indent="-228600" lvl="1" marL="914400" algn="l">
              <a:lnSpc>
                <a:spcPct val="100000"/>
              </a:lnSpc>
              <a:spcBef>
                <a:spcPts val="864"/>
              </a:spcBef>
              <a:spcAft>
                <a:spcPts val="0"/>
              </a:spcAft>
              <a:buSzPts val="1600"/>
              <a:buNone/>
              <a:defRPr sz="4320"/>
            </a:lvl2pPr>
            <a:lvl3pPr indent="-228600" lvl="2" marL="1371600" algn="l">
              <a:lnSpc>
                <a:spcPct val="100000"/>
              </a:lnSpc>
              <a:spcBef>
                <a:spcPts val="720"/>
              </a:spcBef>
              <a:spcAft>
                <a:spcPts val="0"/>
              </a:spcAft>
              <a:buClr>
                <a:schemeClr val="dk1"/>
              </a:buClr>
              <a:buSzPts val="1333"/>
              <a:buNone/>
              <a:defRPr sz="3600"/>
            </a:lvl3pPr>
            <a:lvl4pPr indent="-228600" lvl="3" marL="1828800" algn="l">
              <a:lnSpc>
                <a:spcPct val="100000"/>
              </a:lnSpc>
              <a:spcBef>
                <a:spcPts val="648"/>
              </a:spcBef>
              <a:spcAft>
                <a:spcPts val="0"/>
              </a:spcAft>
              <a:buClr>
                <a:schemeClr val="dk1"/>
              </a:buClr>
              <a:buSzPts val="1200"/>
              <a:buNone/>
              <a:defRPr sz="3240"/>
            </a:lvl4pPr>
            <a:lvl5pPr indent="-228600" lvl="4" marL="2286000" algn="l">
              <a:lnSpc>
                <a:spcPct val="100000"/>
              </a:lnSpc>
              <a:spcBef>
                <a:spcPts val="648"/>
              </a:spcBef>
              <a:spcAft>
                <a:spcPts val="0"/>
              </a:spcAft>
              <a:buClr>
                <a:schemeClr val="dk1"/>
              </a:buClr>
              <a:buSzPts val="1200"/>
              <a:buNone/>
              <a:defRPr sz="3240"/>
            </a:lvl5pPr>
            <a:lvl6pPr indent="-228600" lvl="5" marL="2743200" algn="l">
              <a:lnSpc>
                <a:spcPct val="100000"/>
              </a:lnSpc>
              <a:spcBef>
                <a:spcPts val="648"/>
              </a:spcBef>
              <a:spcAft>
                <a:spcPts val="0"/>
              </a:spcAft>
              <a:buClr>
                <a:schemeClr val="dk1"/>
              </a:buClr>
              <a:buSzPts val="1200"/>
              <a:buNone/>
              <a:defRPr sz="3240"/>
            </a:lvl6pPr>
            <a:lvl7pPr indent="-228600" lvl="6" marL="3200400" algn="l">
              <a:lnSpc>
                <a:spcPct val="100000"/>
              </a:lnSpc>
              <a:spcBef>
                <a:spcPts val="648"/>
              </a:spcBef>
              <a:spcAft>
                <a:spcPts val="0"/>
              </a:spcAft>
              <a:buClr>
                <a:schemeClr val="dk1"/>
              </a:buClr>
              <a:buSzPts val="1200"/>
              <a:buNone/>
              <a:defRPr sz="3240"/>
            </a:lvl7pPr>
            <a:lvl8pPr indent="-228600" lvl="7" marL="3657600" algn="l">
              <a:lnSpc>
                <a:spcPct val="100000"/>
              </a:lnSpc>
              <a:spcBef>
                <a:spcPts val="648"/>
              </a:spcBef>
              <a:spcAft>
                <a:spcPts val="0"/>
              </a:spcAft>
              <a:buClr>
                <a:schemeClr val="dk1"/>
              </a:buClr>
              <a:buSzPts val="1200"/>
              <a:buNone/>
              <a:defRPr sz="3240"/>
            </a:lvl8pPr>
            <a:lvl9pPr indent="-228600" lvl="8" marL="4114800" algn="l">
              <a:lnSpc>
                <a:spcPct val="100000"/>
              </a:lnSpc>
              <a:spcBef>
                <a:spcPts val="648"/>
              </a:spcBef>
              <a:spcAft>
                <a:spcPts val="0"/>
              </a:spcAft>
              <a:buClr>
                <a:schemeClr val="dk1"/>
              </a:buClr>
              <a:buSzPts val="1200"/>
              <a:buNone/>
              <a:defRPr sz="3240"/>
            </a:lvl9pPr>
          </a:lstStyle>
          <a:p/>
        </p:txBody>
      </p:sp>
      <p:cxnSp>
        <p:nvCxnSpPr>
          <p:cNvPr id="30" name="Google Shape;30;p6"/>
          <p:cNvCxnSpPr/>
          <p:nvPr/>
        </p:nvCxnSpPr>
        <p:spPr>
          <a:xfrm>
            <a:off x="1645929" y="4937775"/>
            <a:ext cx="10829927" cy="0"/>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b="0" l="0" r="0" t="0"/>
          <a:stretch/>
        </p:blipFill>
        <p:spPr>
          <a:xfrm>
            <a:off x="0" y="18563204"/>
            <a:ext cx="32918400" cy="2608205"/>
          </a:xfrm>
          <a:prstGeom prst="rect">
            <a:avLst/>
          </a:prstGeom>
          <a:noFill/>
          <a:ln>
            <a:noFill/>
          </a:ln>
        </p:spPr>
      </p:pic>
      <p:sp>
        <p:nvSpPr>
          <p:cNvPr id="33" name="Google Shape;33;p7"/>
          <p:cNvSpPr txBox="1"/>
          <p:nvPr>
            <p:ph idx="1" type="body"/>
          </p:nvPr>
        </p:nvSpPr>
        <p:spPr>
          <a:xfrm>
            <a:off x="1645920" y="5120646"/>
            <a:ext cx="29626560" cy="158495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72"/>
              </a:spcBef>
              <a:spcAft>
                <a:spcPts val="0"/>
              </a:spcAft>
              <a:buSzPts val="1800"/>
              <a:buNone/>
              <a:defRPr/>
            </a:lvl1pPr>
            <a:lvl2pPr indent="-465645" lvl="1" marL="914400" algn="l">
              <a:lnSpc>
                <a:spcPct val="100000"/>
              </a:lnSpc>
              <a:spcBef>
                <a:spcPts val="2016"/>
              </a:spcBef>
              <a:spcAft>
                <a:spcPts val="0"/>
              </a:spcAft>
              <a:buSzPts val="3733"/>
              <a:buFont typeface="Noto Sans"/>
              <a:buChar char="▪"/>
              <a:defRPr/>
            </a:lvl2pPr>
            <a:lvl3pPr indent="-431800" lvl="2" marL="1371600" algn="l">
              <a:lnSpc>
                <a:spcPct val="100000"/>
              </a:lnSpc>
              <a:spcBef>
                <a:spcPts val="1728"/>
              </a:spcBef>
              <a:spcAft>
                <a:spcPts val="0"/>
              </a:spcAft>
              <a:buClr>
                <a:schemeClr val="dk2"/>
              </a:buClr>
              <a:buSzPts val="3200"/>
              <a:buFont typeface="Noto Sans"/>
              <a:buChar char="▪"/>
              <a:defRPr/>
            </a:lvl3pPr>
            <a:lvl4pPr indent="-397954" lvl="3" marL="1828800" algn="l">
              <a:lnSpc>
                <a:spcPct val="100000"/>
              </a:lnSpc>
              <a:spcBef>
                <a:spcPts val="1440"/>
              </a:spcBef>
              <a:spcAft>
                <a:spcPts val="0"/>
              </a:spcAft>
              <a:buClr>
                <a:schemeClr val="accent4"/>
              </a:buClr>
              <a:buSzPts val="2667"/>
              <a:buChar char="–"/>
              <a:defRPr/>
            </a:lvl4pPr>
            <a:lvl5pPr indent="-342900" lvl="4" marL="2286000" algn="l">
              <a:lnSpc>
                <a:spcPct val="100000"/>
              </a:lnSpc>
              <a:spcBef>
                <a:spcPts val="972"/>
              </a:spcBef>
              <a:spcAft>
                <a:spcPts val="0"/>
              </a:spcAft>
              <a:buClr>
                <a:schemeClr val="dk1"/>
              </a:buClr>
              <a:buSzPts val="1800"/>
              <a:buChar char="»"/>
              <a:defRPr/>
            </a:lvl5pPr>
            <a:lvl6pPr indent="-342900" lvl="5" marL="2743200" algn="l">
              <a:lnSpc>
                <a:spcPct val="100000"/>
              </a:lnSpc>
              <a:spcBef>
                <a:spcPts val="972"/>
              </a:spcBef>
              <a:spcAft>
                <a:spcPts val="0"/>
              </a:spcAft>
              <a:buClr>
                <a:schemeClr val="dk1"/>
              </a:buClr>
              <a:buSzPts val="1800"/>
              <a:buChar char="•"/>
              <a:defRPr/>
            </a:lvl6pPr>
            <a:lvl7pPr indent="-342900" lvl="6" marL="3200400" algn="l">
              <a:lnSpc>
                <a:spcPct val="100000"/>
              </a:lnSpc>
              <a:spcBef>
                <a:spcPts val="972"/>
              </a:spcBef>
              <a:spcAft>
                <a:spcPts val="0"/>
              </a:spcAft>
              <a:buClr>
                <a:schemeClr val="dk1"/>
              </a:buClr>
              <a:buSzPts val="1800"/>
              <a:buChar char="•"/>
              <a:defRPr/>
            </a:lvl7pPr>
            <a:lvl8pPr indent="-342900" lvl="7" marL="3657600" algn="l">
              <a:lnSpc>
                <a:spcPct val="100000"/>
              </a:lnSpc>
              <a:spcBef>
                <a:spcPts val="972"/>
              </a:spcBef>
              <a:spcAft>
                <a:spcPts val="0"/>
              </a:spcAft>
              <a:buClr>
                <a:schemeClr val="dk1"/>
              </a:buClr>
              <a:buSzPts val="1800"/>
              <a:buChar char="•"/>
              <a:defRPr/>
            </a:lvl8pPr>
            <a:lvl9pPr indent="-342900" lvl="8" marL="4114800" algn="l">
              <a:lnSpc>
                <a:spcPct val="100000"/>
              </a:lnSpc>
              <a:spcBef>
                <a:spcPts val="972"/>
              </a:spcBef>
              <a:spcAft>
                <a:spcPts val="0"/>
              </a:spcAft>
              <a:buClr>
                <a:schemeClr val="dk1"/>
              </a:buClr>
              <a:buSzPts val="1800"/>
              <a:buChar char="•"/>
              <a:defRPr/>
            </a:lvl9pPr>
          </a:lstStyle>
          <a:p/>
        </p:txBody>
      </p:sp>
      <p:sp>
        <p:nvSpPr>
          <p:cNvPr id="34" name="Google Shape;34;p7"/>
          <p:cNvSpPr txBox="1"/>
          <p:nvPr>
            <p:ph type="title"/>
          </p:nvPr>
        </p:nvSpPr>
        <p:spPr>
          <a:xfrm>
            <a:off x="1645920" y="1524004"/>
            <a:ext cx="29626560" cy="301244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287AE"/>
              </a:buClr>
              <a:buSzPts val="4800"/>
              <a:buFont typeface="Arial"/>
              <a:buNone/>
              <a:defRPr sz="129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5" name="Shape 35"/>
        <p:cNvGrpSpPr/>
        <p:nvPr/>
      </p:nvGrpSpPr>
      <p:grpSpPr>
        <a:xfrm>
          <a:off x="0" y="0"/>
          <a:ext cx="0" cy="0"/>
          <a:chOff x="0" y="0"/>
          <a:chExt cx="0" cy="0"/>
        </a:xfrm>
      </p:grpSpPr>
      <p:sp>
        <p:nvSpPr>
          <p:cNvPr id="36" name="Google Shape;36;p8"/>
          <p:cNvSpPr txBox="1"/>
          <p:nvPr>
            <p:ph idx="1" type="body"/>
          </p:nvPr>
        </p:nvSpPr>
        <p:spPr>
          <a:xfrm>
            <a:off x="1645920" y="4912362"/>
            <a:ext cx="14544677" cy="2047241"/>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728"/>
              </a:spcBef>
              <a:spcAft>
                <a:spcPts val="0"/>
              </a:spcAft>
              <a:buSzPts val="3200"/>
              <a:buFont typeface="Arial"/>
              <a:buNone/>
              <a:defRPr b="1" sz="8640"/>
            </a:lvl1pPr>
            <a:lvl2pPr indent="-228600" lvl="1" marL="914400" algn="l">
              <a:lnSpc>
                <a:spcPct val="100000"/>
              </a:lnSpc>
              <a:spcBef>
                <a:spcPts val="1440"/>
              </a:spcBef>
              <a:spcAft>
                <a:spcPts val="0"/>
              </a:spcAft>
              <a:buSzPts val="2667"/>
              <a:buNone/>
              <a:defRPr b="1" sz="7200"/>
            </a:lvl2pPr>
            <a:lvl3pPr indent="-228600" lvl="2" marL="1371600" algn="l">
              <a:lnSpc>
                <a:spcPct val="100000"/>
              </a:lnSpc>
              <a:spcBef>
                <a:spcPts val="1296"/>
              </a:spcBef>
              <a:spcAft>
                <a:spcPts val="0"/>
              </a:spcAft>
              <a:buClr>
                <a:schemeClr val="dk1"/>
              </a:buClr>
              <a:buSzPts val="2400"/>
              <a:buNone/>
              <a:defRPr b="1" sz="6480"/>
            </a:lvl3pPr>
            <a:lvl4pPr indent="-228600" lvl="3" marL="1828800" algn="l">
              <a:lnSpc>
                <a:spcPct val="100000"/>
              </a:lnSpc>
              <a:spcBef>
                <a:spcPts val="1152"/>
              </a:spcBef>
              <a:spcAft>
                <a:spcPts val="0"/>
              </a:spcAft>
              <a:buClr>
                <a:schemeClr val="dk1"/>
              </a:buClr>
              <a:buSzPts val="2133"/>
              <a:buNone/>
              <a:defRPr b="1" sz="5760"/>
            </a:lvl4pPr>
            <a:lvl5pPr indent="-228600" lvl="4" marL="2286000" algn="l">
              <a:lnSpc>
                <a:spcPct val="100000"/>
              </a:lnSpc>
              <a:spcBef>
                <a:spcPts val="1152"/>
              </a:spcBef>
              <a:spcAft>
                <a:spcPts val="0"/>
              </a:spcAft>
              <a:buClr>
                <a:schemeClr val="dk1"/>
              </a:buClr>
              <a:buSzPts val="2133"/>
              <a:buNone/>
              <a:defRPr b="1" sz="5760"/>
            </a:lvl5pPr>
            <a:lvl6pPr indent="-228600" lvl="5" marL="2743200" algn="l">
              <a:lnSpc>
                <a:spcPct val="100000"/>
              </a:lnSpc>
              <a:spcBef>
                <a:spcPts val="1152"/>
              </a:spcBef>
              <a:spcAft>
                <a:spcPts val="0"/>
              </a:spcAft>
              <a:buClr>
                <a:schemeClr val="dk1"/>
              </a:buClr>
              <a:buSzPts val="2133"/>
              <a:buNone/>
              <a:defRPr b="1" sz="5760"/>
            </a:lvl6pPr>
            <a:lvl7pPr indent="-228600" lvl="6" marL="3200400" algn="l">
              <a:lnSpc>
                <a:spcPct val="100000"/>
              </a:lnSpc>
              <a:spcBef>
                <a:spcPts val="1152"/>
              </a:spcBef>
              <a:spcAft>
                <a:spcPts val="0"/>
              </a:spcAft>
              <a:buClr>
                <a:schemeClr val="dk1"/>
              </a:buClr>
              <a:buSzPts val="2133"/>
              <a:buNone/>
              <a:defRPr b="1" sz="5760"/>
            </a:lvl7pPr>
            <a:lvl8pPr indent="-228600" lvl="7" marL="3657600" algn="l">
              <a:lnSpc>
                <a:spcPct val="100000"/>
              </a:lnSpc>
              <a:spcBef>
                <a:spcPts val="1152"/>
              </a:spcBef>
              <a:spcAft>
                <a:spcPts val="0"/>
              </a:spcAft>
              <a:buClr>
                <a:schemeClr val="dk1"/>
              </a:buClr>
              <a:buSzPts val="2133"/>
              <a:buNone/>
              <a:defRPr b="1" sz="5760"/>
            </a:lvl8pPr>
            <a:lvl9pPr indent="-228600" lvl="8" marL="4114800" algn="l">
              <a:lnSpc>
                <a:spcPct val="100000"/>
              </a:lnSpc>
              <a:spcBef>
                <a:spcPts val="1152"/>
              </a:spcBef>
              <a:spcAft>
                <a:spcPts val="0"/>
              </a:spcAft>
              <a:buClr>
                <a:schemeClr val="dk1"/>
              </a:buClr>
              <a:buSzPts val="2133"/>
              <a:buNone/>
              <a:defRPr b="1" sz="5760"/>
            </a:lvl9pPr>
          </a:lstStyle>
          <a:p/>
        </p:txBody>
      </p:sp>
      <p:sp>
        <p:nvSpPr>
          <p:cNvPr id="37" name="Google Shape;37;p8"/>
          <p:cNvSpPr txBox="1"/>
          <p:nvPr>
            <p:ph idx="2" type="body"/>
          </p:nvPr>
        </p:nvSpPr>
        <p:spPr>
          <a:xfrm>
            <a:off x="1645920" y="6959601"/>
            <a:ext cx="14544677" cy="1419352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728"/>
              </a:spcBef>
              <a:spcAft>
                <a:spcPts val="0"/>
              </a:spcAft>
              <a:buSzPts val="3200"/>
              <a:buFont typeface="Arial"/>
              <a:buNone/>
              <a:defRPr sz="8640"/>
            </a:lvl1pPr>
            <a:lvl2pPr indent="-397954" lvl="1" marL="914400" algn="l">
              <a:lnSpc>
                <a:spcPct val="100000"/>
              </a:lnSpc>
              <a:spcBef>
                <a:spcPts val="1440"/>
              </a:spcBef>
              <a:spcAft>
                <a:spcPts val="0"/>
              </a:spcAft>
              <a:buSzPts val="2667"/>
              <a:buChar char="•"/>
              <a:defRPr sz="7200"/>
            </a:lvl2pPr>
            <a:lvl3pPr indent="-381000" lvl="2" marL="1371600" algn="l">
              <a:lnSpc>
                <a:spcPct val="100000"/>
              </a:lnSpc>
              <a:spcBef>
                <a:spcPts val="1296"/>
              </a:spcBef>
              <a:spcAft>
                <a:spcPts val="0"/>
              </a:spcAft>
              <a:buClr>
                <a:schemeClr val="dk1"/>
              </a:buClr>
              <a:buSzPts val="2400"/>
              <a:buChar char="•"/>
              <a:defRPr sz="6480"/>
            </a:lvl3pPr>
            <a:lvl4pPr indent="-364045" lvl="3" marL="1828800" algn="l">
              <a:lnSpc>
                <a:spcPct val="100000"/>
              </a:lnSpc>
              <a:spcBef>
                <a:spcPts val="1152"/>
              </a:spcBef>
              <a:spcAft>
                <a:spcPts val="0"/>
              </a:spcAft>
              <a:buClr>
                <a:schemeClr val="dk1"/>
              </a:buClr>
              <a:buSzPts val="2133"/>
              <a:buChar char="–"/>
              <a:defRPr sz="5760"/>
            </a:lvl4pPr>
            <a:lvl5pPr indent="-364045" lvl="4" marL="2286000" algn="l">
              <a:lnSpc>
                <a:spcPct val="100000"/>
              </a:lnSpc>
              <a:spcBef>
                <a:spcPts val="1152"/>
              </a:spcBef>
              <a:spcAft>
                <a:spcPts val="0"/>
              </a:spcAft>
              <a:buClr>
                <a:schemeClr val="dk1"/>
              </a:buClr>
              <a:buSzPts val="2133"/>
              <a:buChar char="»"/>
              <a:defRPr sz="5760"/>
            </a:lvl5pPr>
            <a:lvl6pPr indent="-364045" lvl="5" marL="2743200" algn="l">
              <a:lnSpc>
                <a:spcPct val="100000"/>
              </a:lnSpc>
              <a:spcBef>
                <a:spcPts val="1152"/>
              </a:spcBef>
              <a:spcAft>
                <a:spcPts val="0"/>
              </a:spcAft>
              <a:buClr>
                <a:schemeClr val="dk1"/>
              </a:buClr>
              <a:buSzPts val="2133"/>
              <a:buChar char="•"/>
              <a:defRPr sz="5760"/>
            </a:lvl6pPr>
            <a:lvl7pPr indent="-364045" lvl="6" marL="3200400" algn="l">
              <a:lnSpc>
                <a:spcPct val="100000"/>
              </a:lnSpc>
              <a:spcBef>
                <a:spcPts val="1152"/>
              </a:spcBef>
              <a:spcAft>
                <a:spcPts val="0"/>
              </a:spcAft>
              <a:buClr>
                <a:schemeClr val="dk1"/>
              </a:buClr>
              <a:buSzPts val="2133"/>
              <a:buChar char="•"/>
              <a:defRPr sz="5760"/>
            </a:lvl7pPr>
            <a:lvl8pPr indent="-364045" lvl="7" marL="3657600" algn="l">
              <a:lnSpc>
                <a:spcPct val="100000"/>
              </a:lnSpc>
              <a:spcBef>
                <a:spcPts val="1152"/>
              </a:spcBef>
              <a:spcAft>
                <a:spcPts val="0"/>
              </a:spcAft>
              <a:buClr>
                <a:schemeClr val="dk1"/>
              </a:buClr>
              <a:buSzPts val="2133"/>
              <a:buChar char="•"/>
              <a:defRPr sz="5760"/>
            </a:lvl8pPr>
            <a:lvl9pPr indent="-364045" lvl="8" marL="4114800" algn="l">
              <a:lnSpc>
                <a:spcPct val="100000"/>
              </a:lnSpc>
              <a:spcBef>
                <a:spcPts val="1152"/>
              </a:spcBef>
              <a:spcAft>
                <a:spcPts val="0"/>
              </a:spcAft>
              <a:buClr>
                <a:schemeClr val="dk1"/>
              </a:buClr>
              <a:buSzPts val="2133"/>
              <a:buChar char="•"/>
              <a:defRPr sz="5760"/>
            </a:lvl9pPr>
          </a:lstStyle>
          <a:p/>
        </p:txBody>
      </p:sp>
      <p:sp>
        <p:nvSpPr>
          <p:cNvPr id="38" name="Google Shape;38;p8"/>
          <p:cNvSpPr txBox="1"/>
          <p:nvPr>
            <p:ph idx="3" type="body"/>
          </p:nvPr>
        </p:nvSpPr>
        <p:spPr>
          <a:xfrm>
            <a:off x="16722099" y="4912362"/>
            <a:ext cx="14550390" cy="2047241"/>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728"/>
              </a:spcBef>
              <a:spcAft>
                <a:spcPts val="0"/>
              </a:spcAft>
              <a:buSzPts val="3200"/>
              <a:buFont typeface="Arial"/>
              <a:buNone/>
              <a:defRPr b="1" sz="8640"/>
            </a:lvl1pPr>
            <a:lvl2pPr indent="-228600" lvl="1" marL="914400" algn="l">
              <a:lnSpc>
                <a:spcPct val="100000"/>
              </a:lnSpc>
              <a:spcBef>
                <a:spcPts val="1440"/>
              </a:spcBef>
              <a:spcAft>
                <a:spcPts val="0"/>
              </a:spcAft>
              <a:buSzPts val="2667"/>
              <a:buNone/>
              <a:defRPr b="1" sz="7200"/>
            </a:lvl2pPr>
            <a:lvl3pPr indent="-228600" lvl="2" marL="1371600" algn="l">
              <a:lnSpc>
                <a:spcPct val="100000"/>
              </a:lnSpc>
              <a:spcBef>
                <a:spcPts val="1296"/>
              </a:spcBef>
              <a:spcAft>
                <a:spcPts val="0"/>
              </a:spcAft>
              <a:buClr>
                <a:schemeClr val="dk1"/>
              </a:buClr>
              <a:buSzPts val="2400"/>
              <a:buNone/>
              <a:defRPr b="1" sz="6480"/>
            </a:lvl3pPr>
            <a:lvl4pPr indent="-228600" lvl="3" marL="1828800" algn="l">
              <a:lnSpc>
                <a:spcPct val="100000"/>
              </a:lnSpc>
              <a:spcBef>
                <a:spcPts val="1152"/>
              </a:spcBef>
              <a:spcAft>
                <a:spcPts val="0"/>
              </a:spcAft>
              <a:buClr>
                <a:schemeClr val="dk1"/>
              </a:buClr>
              <a:buSzPts val="2133"/>
              <a:buNone/>
              <a:defRPr b="1" sz="5760"/>
            </a:lvl4pPr>
            <a:lvl5pPr indent="-228600" lvl="4" marL="2286000" algn="l">
              <a:lnSpc>
                <a:spcPct val="100000"/>
              </a:lnSpc>
              <a:spcBef>
                <a:spcPts val="1152"/>
              </a:spcBef>
              <a:spcAft>
                <a:spcPts val="0"/>
              </a:spcAft>
              <a:buClr>
                <a:schemeClr val="dk1"/>
              </a:buClr>
              <a:buSzPts val="2133"/>
              <a:buNone/>
              <a:defRPr b="1" sz="5760"/>
            </a:lvl5pPr>
            <a:lvl6pPr indent="-228600" lvl="5" marL="2743200" algn="l">
              <a:lnSpc>
                <a:spcPct val="100000"/>
              </a:lnSpc>
              <a:spcBef>
                <a:spcPts val="1152"/>
              </a:spcBef>
              <a:spcAft>
                <a:spcPts val="0"/>
              </a:spcAft>
              <a:buClr>
                <a:schemeClr val="dk1"/>
              </a:buClr>
              <a:buSzPts val="2133"/>
              <a:buNone/>
              <a:defRPr b="1" sz="5760"/>
            </a:lvl6pPr>
            <a:lvl7pPr indent="-228600" lvl="6" marL="3200400" algn="l">
              <a:lnSpc>
                <a:spcPct val="100000"/>
              </a:lnSpc>
              <a:spcBef>
                <a:spcPts val="1152"/>
              </a:spcBef>
              <a:spcAft>
                <a:spcPts val="0"/>
              </a:spcAft>
              <a:buClr>
                <a:schemeClr val="dk1"/>
              </a:buClr>
              <a:buSzPts val="2133"/>
              <a:buNone/>
              <a:defRPr b="1" sz="5760"/>
            </a:lvl7pPr>
            <a:lvl8pPr indent="-228600" lvl="7" marL="3657600" algn="l">
              <a:lnSpc>
                <a:spcPct val="100000"/>
              </a:lnSpc>
              <a:spcBef>
                <a:spcPts val="1152"/>
              </a:spcBef>
              <a:spcAft>
                <a:spcPts val="0"/>
              </a:spcAft>
              <a:buClr>
                <a:schemeClr val="dk1"/>
              </a:buClr>
              <a:buSzPts val="2133"/>
              <a:buNone/>
              <a:defRPr b="1" sz="5760"/>
            </a:lvl8pPr>
            <a:lvl9pPr indent="-228600" lvl="8" marL="4114800" algn="l">
              <a:lnSpc>
                <a:spcPct val="100000"/>
              </a:lnSpc>
              <a:spcBef>
                <a:spcPts val="1152"/>
              </a:spcBef>
              <a:spcAft>
                <a:spcPts val="0"/>
              </a:spcAft>
              <a:buClr>
                <a:schemeClr val="dk1"/>
              </a:buClr>
              <a:buSzPts val="2133"/>
              <a:buNone/>
              <a:defRPr b="1" sz="5760"/>
            </a:lvl9pPr>
          </a:lstStyle>
          <a:p/>
        </p:txBody>
      </p:sp>
      <p:sp>
        <p:nvSpPr>
          <p:cNvPr id="39" name="Google Shape;39;p8"/>
          <p:cNvSpPr txBox="1"/>
          <p:nvPr>
            <p:ph idx="4" type="body"/>
          </p:nvPr>
        </p:nvSpPr>
        <p:spPr>
          <a:xfrm>
            <a:off x="16722099" y="6959601"/>
            <a:ext cx="14550390" cy="1419352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728"/>
              </a:spcBef>
              <a:spcAft>
                <a:spcPts val="0"/>
              </a:spcAft>
              <a:buSzPts val="3200"/>
              <a:buFont typeface="Arial"/>
              <a:buNone/>
              <a:defRPr sz="8640"/>
            </a:lvl1pPr>
            <a:lvl2pPr indent="-397954" lvl="1" marL="914400" algn="l">
              <a:lnSpc>
                <a:spcPct val="100000"/>
              </a:lnSpc>
              <a:spcBef>
                <a:spcPts val="1440"/>
              </a:spcBef>
              <a:spcAft>
                <a:spcPts val="0"/>
              </a:spcAft>
              <a:buSzPts val="2667"/>
              <a:buChar char="•"/>
              <a:defRPr sz="7200"/>
            </a:lvl2pPr>
            <a:lvl3pPr indent="-381000" lvl="2" marL="1371600" algn="l">
              <a:lnSpc>
                <a:spcPct val="100000"/>
              </a:lnSpc>
              <a:spcBef>
                <a:spcPts val="1296"/>
              </a:spcBef>
              <a:spcAft>
                <a:spcPts val="0"/>
              </a:spcAft>
              <a:buClr>
                <a:schemeClr val="dk1"/>
              </a:buClr>
              <a:buSzPts val="2400"/>
              <a:buChar char="•"/>
              <a:defRPr sz="6480"/>
            </a:lvl3pPr>
            <a:lvl4pPr indent="-364045" lvl="3" marL="1828800" algn="l">
              <a:lnSpc>
                <a:spcPct val="100000"/>
              </a:lnSpc>
              <a:spcBef>
                <a:spcPts val="1152"/>
              </a:spcBef>
              <a:spcAft>
                <a:spcPts val="0"/>
              </a:spcAft>
              <a:buClr>
                <a:schemeClr val="dk1"/>
              </a:buClr>
              <a:buSzPts val="2133"/>
              <a:buChar char="–"/>
              <a:defRPr sz="5760"/>
            </a:lvl4pPr>
            <a:lvl5pPr indent="-364045" lvl="4" marL="2286000" algn="l">
              <a:lnSpc>
                <a:spcPct val="100000"/>
              </a:lnSpc>
              <a:spcBef>
                <a:spcPts val="1152"/>
              </a:spcBef>
              <a:spcAft>
                <a:spcPts val="0"/>
              </a:spcAft>
              <a:buClr>
                <a:schemeClr val="dk1"/>
              </a:buClr>
              <a:buSzPts val="2133"/>
              <a:buChar char="»"/>
              <a:defRPr sz="5760"/>
            </a:lvl5pPr>
            <a:lvl6pPr indent="-364045" lvl="5" marL="2743200" algn="l">
              <a:lnSpc>
                <a:spcPct val="100000"/>
              </a:lnSpc>
              <a:spcBef>
                <a:spcPts val="1152"/>
              </a:spcBef>
              <a:spcAft>
                <a:spcPts val="0"/>
              </a:spcAft>
              <a:buClr>
                <a:schemeClr val="dk1"/>
              </a:buClr>
              <a:buSzPts val="2133"/>
              <a:buChar char="•"/>
              <a:defRPr sz="5760"/>
            </a:lvl6pPr>
            <a:lvl7pPr indent="-364045" lvl="6" marL="3200400" algn="l">
              <a:lnSpc>
                <a:spcPct val="100000"/>
              </a:lnSpc>
              <a:spcBef>
                <a:spcPts val="1152"/>
              </a:spcBef>
              <a:spcAft>
                <a:spcPts val="0"/>
              </a:spcAft>
              <a:buClr>
                <a:schemeClr val="dk1"/>
              </a:buClr>
              <a:buSzPts val="2133"/>
              <a:buChar char="•"/>
              <a:defRPr sz="5760"/>
            </a:lvl7pPr>
            <a:lvl8pPr indent="-364045" lvl="7" marL="3657600" algn="l">
              <a:lnSpc>
                <a:spcPct val="100000"/>
              </a:lnSpc>
              <a:spcBef>
                <a:spcPts val="1152"/>
              </a:spcBef>
              <a:spcAft>
                <a:spcPts val="0"/>
              </a:spcAft>
              <a:buClr>
                <a:schemeClr val="dk1"/>
              </a:buClr>
              <a:buSzPts val="2133"/>
              <a:buChar char="•"/>
              <a:defRPr sz="5760"/>
            </a:lvl8pPr>
            <a:lvl9pPr indent="-364045" lvl="8" marL="4114800" algn="l">
              <a:lnSpc>
                <a:spcPct val="100000"/>
              </a:lnSpc>
              <a:spcBef>
                <a:spcPts val="1152"/>
              </a:spcBef>
              <a:spcAft>
                <a:spcPts val="0"/>
              </a:spcAft>
              <a:buClr>
                <a:schemeClr val="dk1"/>
              </a:buClr>
              <a:buSzPts val="2133"/>
              <a:buChar char="•"/>
              <a:defRPr sz="5760"/>
            </a:lvl9pPr>
          </a:lstStyle>
          <a:p/>
        </p:txBody>
      </p:sp>
      <p:sp>
        <p:nvSpPr>
          <p:cNvPr id="40" name="Google Shape;40;p8"/>
          <p:cNvSpPr txBox="1"/>
          <p:nvPr>
            <p:ph type="title"/>
          </p:nvPr>
        </p:nvSpPr>
        <p:spPr>
          <a:xfrm>
            <a:off x="1645920" y="1524004"/>
            <a:ext cx="29626560" cy="301244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287AE"/>
              </a:buClr>
              <a:buSzPts val="4800"/>
              <a:buFont typeface="Arial"/>
              <a:buNone/>
              <a:defRPr sz="129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9"/>
          <p:cNvSpPr txBox="1"/>
          <p:nvPr>
            <p:ph type="title"/>
          </p:nvPr>
        </p:nvSpPr>
        <p:spPr>
          <a:xfrm>
            <a:off x="1645920" y="1524004"/>
            <a:ext cx="29626560" cy="301244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287AE"/>
              </a:buClr>
              <a:buSzPts val="4800"/>
              <a:buFont typeface="Arial"/>
              <a:buNone/>
              <a:defRPr sz="129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3" name="Shape 43"/>
        <p:cNvGrpSpPr/>
        <p:nvPr/>
      </p:nvGrpSpPr>
      <p:grpSpPr>
        <a:xfrm>
          <a:off x="0" y="0"/>
          <a:ext cx="0" cy="0"/>
          <a:chOff x="0" y="0"/>
          <a:chExt cx="0" cy="0"/>
        </a:xfrm>
      </p:grpSpPr>
      <p:sp>
        <p:nvSpPr>
          <p:cNvPr id="44" name="Google Shape;44;p10"/>
          <p:cNvSpPr/>
          <p:nvPr/>
        </p:nvSpPr>
        <p:spPr>
          <a:xfrm>
            <a:off x="16459200" y="-533"/>
            <a:ext cx="16459200" cy="21945600"/>
          </a:xfrm>
          <a:prstGeom prst="rect">
            <a:avLst/>
          </a:prstGeom>
          <a:solidFill>
            <a:schemeClr val="lt2"/>
          </a:solidFill>
          <a:ln>
            <a:noFill/>
          </a:ln>
        </p:spPr>
        <p:txBody>
          <a:bodyPr anchorCtr="0" anchor="ctr" bIns="246825" lIns="246825" spcFirstLastPara="1" rIns="246825" wrap="square" tIns="246825">
            <a:noAutofit/>
          </a:bodyPr>
          <a:lstStyle/>
          <a:p>
            <a:pPr indent="0" lvl="0" marL="0" marR="0" rtl="0" algn="l">
              <a:spcBef>
                <a:spcPts val="0"/>
              </a:spcBef>
              <a:spcAft>
                <a:spcPts val="0"/>
              </a:spcAft>
              <a:buClr>
                <a:schemeClr val="dk1"/>
              </a:buClr>
              <a:buSzPts val="1800"/>
              <a:buFont typeface="Calibri"/>
              <a:buNone/>
            </a:pPr>
            <a:r>
              <a:t/>
            </a:r>
            <a:endParaRPr sz="4860">
              <a:solidFill>
                <a:schemeClr val="dk1"/>
              </a:solidFill>
              <a:latin typeface="Calibri"/>
              <a:ea typeface="Calibri"/>
              <a:cs typeface="Calibri"/>
              <a:sym typeface="Calibri"/>
            </a:endParaRPr>
          </a:p>
        </p:txBody>
      </p:sp>
      <p:sp>
        <p:nvSpPr>
          <p:cNvPr id="45" name="Google Shape;45;p10"/>
          <p:cNvSpPr txBox="1"/>
          <p:nvPr>
            <p:ph type="title"/>
          </p:nvPr>
        </p:nvSpPr>
        <p:spPr>
          <a:xfrm>
            <a:off x="955800" y="5261547"/>
            <a:ext cx="14562720" cy="632448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287AE"/>
              </a:buClr>
              <a:buSzPts val="4200"/>
              <a:buFont typeface="Arial"/>
              <a:buNone/>
              <a:defRPr sz="11340"/>
            </a:lvl1pPr>
            <a:lvl2pPr lvl="1" algn="ctr">
              <a:lnSpc>
                <a:spcPct val="100000"/>
              </a:lnSpc>
              <a:spcBef>
                <a:spcPts val="0"/>
              </a:spcBef>
              <a:spcAft>
                <a:spcPts val="0"/>
              </a:spcAft>
              <a:buSzPts val="4200"/>
              <a:buNone/>
              <a:defRPr sz="11340"/>
            </a:lvl2pPr>
            <a:lvl3pPr lvl="2" algn="ctr">
              <a:lnSpc>
                <a:spcPct val="100000"/>
              </a:lnSpc>
              <a:spcBef>
                <a:spcPts val="0"/>
              </a:spcBef>
              <a:spcAft>
                <a:spcPts val="0"/>
              </a:spcAft>
              <a:buSzPts val="4200"/>
              <a:buNone/>
              <a:defRPr sz="11340"/>
            </a:lvl3pPr>
            <a:lvl4pPr lvl="3" algn="ctr">
              <a:lnSpc>
                <a:spcPct val="100000"/>
              </a:lnSpc>
              <a:spcBef>
                <a:spcPts val="0"/>
              </a:spcBef>
              <a:spcAft>
                <a:spcPts val="0"/>
              </a:spcAft>
              <a:buSzPts val="4200"/>
              <a:buNone/>
              <a:defRPr sz="11340"/>
            </a:lvl4pPr>
            <a:lvl5pPr lvl="4" algn="ctr">
              <a:lnSpc>
                <a:spcPct val="100000"/>
              </a:lnSpc>
              <a:spcBef>
                <a:spcPts val="0"/>
              </a:spcBef>
              <a:spcAft>
                <a:spcPts val="0"/>
              </a:spcAft>
              <a:buSzPts val="4200"/>
              <a:buNone/>
              <a:defRPr sz="11340"/>
            </a:lvl5pPr>
            <a:lvl6pPr lvl="5" algn="ctr">
              <a:lnSpc>
                <a:spcPct val="100000"/>
              </a:lnSpc>
              <a:spcBef>
                <a:spcPts val="0"/>
              </a:spcBef>
              <a:spcAft>
                <a:spcPts val="0"/>
              </a:spcAft>
              <a:buSzPts val="4200"/>
              <a:buNone/>
              <a:defRPr sz="11340"/>
            </a:lvl6pPr>
            <a:lvl7pPr lvl="6" algn="ctr">
              <a:lnSpc>
                <a:spcPct val="100000"/>
              </a:lnSpc>
              <a:spcBef>
                <a:spcPts val="0"/>
              </a:spcBef>
              <a:spcAft>
                <a:spcPts val="0"/>
              </a:spcAft>
              <a:buSzPts val="4200"/>
              <a:buNone/>
              <a:defRPr sz="11340"/>
            </a:lvl7pPr>
            <a:lvl8pPr lvl="7" algn="ctr">
              <a:lnSpc>
                <a:spcPct val="100000"/>
              </a:lnSpc>
              <a:spcBef>
                <a:spcPts val="0"/>
              </a:spcBef>
              <a:spcAft>
                <a:spcPts val="0"/>
              </a:spcAft>
              <a:buSzPts val="4200"/>
              <a:buNone/>
              <a:defRPr sz="11340"/>
            </a:lvl8pPr>
            <a:lvl9pPr lvl="8" algn="ctr">
              <a:lnSpc>
                <a:spcPct val="100000"/>
              </a:lnSpc>
              <a:spcBef>
                <a:spcPts val="0"/>
              </a:spcBef>
              <a:spcAft>
                <a:spcPts val="0"/>
              </a:spcAft>
              <a:buSzPts val="4200"/>
              <a:buNone/>
              <a:defRPr sz="11340"/>
            </a:lvl9pPr>
          </a:lstStyle>
          <a:p/>
        </p:txBody>
      </p:sp>
      <p:sp>
        <p:nvSpPr>
          <p:cNvPr id="46" name="Google Shape;46;p10"/>
          <p:cNvSpPr txBox="1"/>
          <p:nvPr>
            <p:ph idx="1" type="subTitle"/>
          </p:nvPr>
        </p:nvSpPr>
        <p:spPr>
          <a:xfrm>
            <a:off x="955800" y="11959789"/>
            <a:ext cx="14562720" cy="526944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5670"/>
            </a:lvl1pPr>
            <a:lvl2pPr lvl="1" algn="ctr">
              <a:lnSpc>
                <a:spcPct val="100000"/>
              </a:lnSpc>
              <a:spcBef>
                <a:spcPts val="0"/>
              </a:spcBef>
              <a:spcAft>
                <a:spcPts val="0"/>
              </a:spcAft>
              <a:buSzPts val="2100"/>
              <a:buNone/>
              <a:defRPr sz="5670"/>
            </a:lvl2pPr>
            <a:lvl3pPr lvl="2" algn="ctr">
              <a:lnSpc>
                <a:spcPct val="100000"/>
              </a:lnSpc>
              <a:spcBef>
                <a:spcPts val="0"/>
              </a:spcBef>
              <a:spcAft>
                <a:spcPts val="0"/>
              </a:spcAft>
              <a:buClr>
                <a:schemeClr val="dk1"/>
              </a:buClr>
              <a:buSzPts val="2100"/>
              <a:buNone/>
              <a:defRPr sz="5670"/>
            </a:lvl3pPr>
            <a:lvl4pPr lvl="3" algn="ctr">
              <a:lnSpc>
                <a:spcPct val="100000"/>
              </a:lnSpc>
              <a:spcBef>
                <a:spcPts val="0"/>
              </a:spcBef>
              <a:spcAft>
                <a:spcPts val="0"/>
              </a:spcAft>
              <a:buClr>
                <a:schemeClr val="dk1"/>
              </a:buClr>
              <a:buSzPts val="2100"/>
              <a:buNone/>
              <a:defRPr sz="5670"/>
            </a:lvl4pPr>
            <a:lvl5pPr lvl="4" algn="ctr">
              <a:lnSpc>
                <a:spcPct val="100000"/>
              </a:lnSpc>
              <a:spcBef>
                <a:spcPts val="0"/>
              </a:spcBef>
              <a:spcAft>
                <a:spcPts val="0"/>
              </a:spcAft>
              <a:buClr>
                <a:schemeClr val="dk1"/>
              </a:buClr>
              <a:buSzPts val="2100"/>
              <a:buNone/>
              <a:defRPr sz="5670"/>
            </a:lvl5pPr>
            <a:lvl6pPr lvl="5" algn="ctr">
              <a:lnSpc>
                <a:spcPct val="100000"/>
              </a:lnSpc>
              <a:spcBef>
                <a:spcPts val="0"/>
              </a:spcBef>
              <a:spcAft>
                <a:spcPts val="0"/>
              </a:spcAft>
              <a:buClr>
                <a:schemeClr val="dk1"/>
              </a:buClr>
              <a:buSzPts val="2100"/>
              <a:buNone/>
              <a:defRPr sz="5670"/>
            </a:lvl6pPr>
            <a:lvl7pPr lvl="6" algn="ctr">
              <a:lnSpc>
                <a:spcPct val="100000"/>
              </a:lnSpc>
              <a:spcBef>
                <a:spcPts val="0"/>
              </a:spcBef>
              <a:spcAft>
                <a:spcPts val="0"/>
              </a:spcAft>
              <a:buClr>
                <a:schemeClr val="dk1"/>
              </a:buClr>
              <a:buSzPts val="2100"/>
              <a:buNone/>
              <a:defRPr sz="5670"/>
            </a:lvl7pPr>
            <a:lvl8pPr lvl="7" algn="ctr">
              <a:lnSpc>
                <a:spcPct val="100000"/>
              </a:lnSpc>
              <a:spcBef>
                <a:spcPts val="0"/>
              </a:spcBef>
              <a:spcAft>
                <a:spcPts val="0"/>
              </a:spcAft>
              <a:buClr>
                <a:schemeClr val="dk1"/>
              </a:buClr>
              <a:buSzPts val="2100"/>
              <a:buNone/>
              <a:defRPr sz="5670"/>
            </a:lvl8pPr>
            <a:lvl9pPr lvl="8" algn="ctr">
              <a:lnSpc>
                <a:spcPct val="100000"/>
              </a:lnSpc>
              <a:spcBef>
                <a:spcPts val="0"/>
              </a:spcBef>
              <a:spcAft>
                <a:spcPts val="0"/>
              </a:spcAft>
              <a:buClr>
                <a:schemeClr val="dk1"/>
              </a:buClr>
              <a:buSzPts val="2100"/>
              <a:buNone/>
              <a:defRPr sz="5670"/>
            </a:lvl9pPr>
          </a:lstStyle>
          <a:p/>
        </p:txBody>
      </p:sp>
      <p:sp>
        <p:nvSpPr>
          <p:cNvPr id="47" name="Google Shape;47;p10"/>
          <p:cNvSpPr txBox="1"/>
          <p:nvPr>
            <p:ph idx="2" type="body"/>
          </p:nvPr>
        </p:nvSpPr>
        <p:spPr>
          <a:xfrm>
            <a:off x="17782200" y="3089389"/>
            <a:ext cx="13813200" cy="1576608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Font typeface="Arial"/>
              <a:buChar char="●"/>
              <a:defRPr/>
            </a:lvl1pPr>
            <a:lvl2pPr indent="-317500" lvl="1" marL="914400" algn="l">
              <a:lnSpc>
                <a:spcPct val="100000"/>
              </a:lnSpc>
              <a:spcBef>
                <a:spcPts val="4320"/>
              </a:spcBef>
              <a:spcAft>
                <a:spcPts val="0"/>
              </a:spcAft>
              <a:buSzPts val="1400"/>
              <a:buChar char="○"/>
              <a:defRPr/>
            </a:lvl2pPr>
            <a:lvl3pPr indent="-317500" lvl="2" marL="1371600" algn="l">
              <a:lnSpc>
                <a:spcPct val="100000"/>
              </a:lnSpc>
              <a:spcBef>
                <a:spcPts val="4320"/>
              </a:spcBef>
              <a:spcAft>
                <a:spcPts val="0"/>
              </a:spcAft>
              <a:buClr>
                <a:schemeClr val="dk1"/>
              </a:buClr>
              <a:buSzPts val="1400"/>
              <a:buChar char="■"/>
              <a:defRPr/>
            </a:lvl3pPr>
            <a:lvl4pPr indent="-317500" lvl="3" marL="1828800" algn="l">
              <a:lnSpc>
                <a:spcPct val="100000"/>
              </a:lnSpc>
              <a:spcBef>
                <a:spcPts val="4320"/>
              </a:spcBef>
              <a:spcAft>
                <a:spcPts val="0"/>
              </a:spcAft>
              <a:buClr>
                <a:schemeClr val="dk1"/>
              </a:buClr>
              <a:buSzPts val="1400"/>
              <a:buChar char="●"/>
              <a:defRPr/>
            </a:lvl4pPr>
            <a:lvl5pPr indent="-317500" lvl="4" marL="2286000" algn="l">
              <a:lnSpc>
                <a:spcPct val="100000"/>
              </a:lnSpc>
              <a:spcBef>
                <a:spcPts val="4320"/>
              </a:spcBef>
              <a:spcAft>
                <a:spcPts val="0"/>
              </a:spcAft>
              <a:buClr>
                <a:schemeClr val="dk1"/>
              </a:buClr>
              <a:buSzPts val="1400"/>
              <a:buChar char="○"/>
              <a:defRPr/>
            </a:lvl5pPr>
            <a:lvl6pPr indent="-317500" lvl="5" marL="2743200" algn="l">
              <a:lnSpc>
                <a:spcPct val="100000"/>
              </a:lnSpc>
              <a:spcBef>
                <a:spcPts val="4320"/>
              </a:spcBef>
              <a:spcAft>
                <a:spcPts val="0"/>
              </a:spcAft>
              <a:buClr>
                <a:schemeClr val="dk1"/>
              </a:buClr>
              <a:buSzPts val="1400"/>
              <a:buChar char="■"/>
              <a:defRPr/>
            </a:lvl6pPr>
            <a:lvl7pPr indent="-317500" lvl="6" marL="3200400" algn="l">
              <a:lnSpc>
                <a:spcPct val="100000"/>
              </a:lnSpc>
              <a:spcBef>
                <a:spcPts val="4320"/>
              </a:spcBef>
              <a:spcAft>
                <a:spcPts val="0"/>
              </a:spcAft>
              <a:buClr>
                <a:schemeClr val="dk1"/>
              </a:buClr>
              <a:buSzPts val="1400"/>
              <a:buChar char="●"/>
              <a:defRPr/>
            </a:lvl7pPr>
            <a:lvl8pPr indent="-317500" lvl="7" marL="3657600" algn="l">
              <a:lnSpc>
                <a:spcPct val="100000"/>
              </a:lnSpc>
              <a:spcBef>
                <a:spcPts val="4320"/>
              </a:spcBef>
              <a:spcAft>
                <a:spcPts val="0"/>
              </a:spcAft>
              <a:buClr>
                <a:schemeClr val="dk1"/>
              </a:buClr>
              <a:buSzPts val="1400"/>
              <a:buChar char="○"/>
              <a:defRPr/>
            </a:lvl8pPr>
            <a:lvl9pPr indent="-317500" lvl="8" marL="4114800" algn="l">
              <a:lnSpc>
                <a:spcPct val="100000"/>
              </a:lnSpc>
              <a:spcBef>
                <a:spcPts val="4320"/>
              </a:spcBef>
              <a:spcAft>
                <a:spcPts val="4320"/>
              </a:spcAft>
              <a:buClr>
                <a:schemeClr val="dk1"/>
              </a:buClr>
              <a:buSzPts val="1400"/>
              <a:buChar char="■"/>
              <a:defRPr/>
            </a:lvl9pPr>
          </a:lstStyle>
          <a:p/>
        </p:txBody>
      </p:sp>
      <p:sp>
        <p:nvSpPr>
          <p:cNvPr id="48" name="Google Shape;48;p10"/>
          <p:cNvSpPr txBox="1"/>
          <p:nvPr>
            <p:ph idx="12" type="sldNum"/>
          </p:nvPr>
        </p:nvSpPr>
        <p:spPr>
          <a:xfrm>
            <a:off x="30500849" y="19896395"/>
            <a:ext cx="1975320" cy="1679040"/>
          </a:xfrm>
          <a:prstGeom prst="rect">
            <a:avLst/>
          </a:prstGeom>
          <a:noFill/>
          <a:ln>
            <a:noFill/>
          </a:ln>
        </p:spPr>
        <p:txBody>
          <a:bodyPr anchorCtr="0" anchor="ctr" bIns="91425" lIns="91425" spcFirstLastPara="1" rIns="91425" wrap="square" tIns="91425">
            <a:noAutofit/>
          </a:bodyPr>
          <a:lstStyle>
            <a:lvl1pPr indent="0" lvl="0" marL="0" marR="0" rtl="0" algn="r">
              <a:buClr>
                <a:schemeClr val="dk1"/>
              </a:buClr>
              <a:buSzPts val="1800"/>
              <a:buFont typeface="Calibri"/>
              <a:buNone/>
              <a:defRPr sz="4860">
                <a:solidFill>
                  <a:schemeClr val="dk1"/>
                </a:solidFill>
                <a:latin typeface="Calibri"/>
                <a:ea typeface="Calibri"/>
                <a:cs typeface="Calibri"/>
                <a:sym typeface="Calibri"/>
              </a:defRPr>
            </a:lvl1pPr>
            <a:lvl2pPr indent="0" lvl="1" marL="0" marR="0" rtl="0" algn="r">
              <a:buClr>
                <a:schemeClr val="dk1"/>
              </a:buClr>
              <a:buSzPts val="1800"/>
              <a:buFont typeface="Calibri"/>
              <a:buNone/>
              <a:defRPr sz="4860">
                <a:solidFill>
                  <a:schemeClr val="dk1"/>
                </a:solidFill>
                <a:latin typeface="Calibri"/>
                <a:ea typeface="Calibri"/>
                <a:cs typeface="Calibri"/>
                <a:sym typeface="Calibri"/>
              </a:defRPr>
            </a:lvl2pPr>
            <a:lvl3pPr indent="0" lvl="2" marL="0" marR="0" rtl="0" algn="r">
              <a:buClr>
                <a:schemeClr val="dk1"/>
              </a:buClr>
              <a:buSzPts val="1800"/>
              <a:buFont typeface="Calibri"/>
              <a:buNone/>
              <a:defRPr sz="4860">
                <a:solidFill>
                  <a:schemeClr val="dk1"/>
                </a:solidFill>
                <a:latin typeface="Calibri"/>
                <a:ea typeface="Calibri"/>
                <a:cs typeface="Calibri"/>
                <a:sym typeface="Calibri"/>
              </a:defRPr>
            </a:lvl3pPr>
            <a:lvl4pPr indent="0" lvl="3" marL="0" marR="0" rtl="0" algn="r">
              <a:buClr>
                <a:schemeClr val="dk1"/>
              </a:buClr>
              <a:buSzPts val="1800"/>
              <a:buFont typeface="Calibri"/>
              <a:buNone/>
              <a:defRPr sz="4860">
                <a:solidFill>
                  <a:schemeClr val="dk1"/>
                </a:solidFill>
                <a:latin typeface="Calibri"/>
                <a:ea typeface="Calibri"/>
                <a:cs typeface="Calibri"/>
                <a:sym typeface="Calibri"/>
              </a:defRPr>
            </a:lvl4pPr>
            <a:lvl5pPr indent="0" lvl="4" marL="0" marR="0" rtl="0" algn="r">
              <a:buClr>
                <a:schemeClr val="dk1"/>
              </a:buClr>
              <a:buSzPts val="1800"/>
              <a:buFont typeface="Calibri"/>
              <a:buNone/>
              <a:defRPr sz="4860">
                <a:solidFill>
                  <a:schemeClr val="dk1"/>
                </a:solidFill>
                <a:latin typeface="Calibri"/>
                <a:ea typeface="Calibri"/>
                <a:cs typeface="Calibri"/>
                <a:sym typeface="Calibri"/>
              </a:defRPr>
            </a:lvl5pPr>
            <a:lvl6pPr indent="0" lvl="5" marL="0" marR="0" rtl="0" algn="r">
              <a:buClr>
                <a:schemeClr val="dk1"/>
              </a:buClr>
              <a:buSzPts val="1800"/>
              <a:buFont typeface="Calibri"/>
              <a:buNone/>
              <a:defRPr sz="4860">
                <a:solidFill>
                  <a:schemeClr val="dk1"/>
                </a:solidFill>
                <a:latin typeface="Calibri"/>
                <a:ea typeface="Calibri"/>
                <a:cs typeface="Calibri"/>
                <a:sym typeface="Calibri"/>
              </a:defRPr>
            </a:lvl6pPr>
            <a:lvl7pPr indent="0" lvl="6" marL="0" marR="0" rtl="0" algn="r">
              <a:buClr>
                <a:schemeClr val="dk1"/>
              </a:buClr>
              <a:buSzPts val="1800"/>
              <a:buFont typeface="Calibri"/>
              <a:buNone/>
              <a:defRPr sz="4860">
                <a:solidFill>
                  <a:schemeClr val="dk1"/>
                </a:solidFill>
                <a:latin typeface="Calibri"/>
                <a:ea typeface="Calibri"/>
                <a:cs typeface="Calibri"/>
                <a:sym typeface="Calibri"/>
              </a:defRPr>
            </a:lvl7pPr>
            <a:lvl8pPr indent="0" lvl="7" marL="0" marR="0" rtl="0" algn="r">
              <a:buClr>
                <a:schemeClr val="dk1"/>
              </a:buClr>
              <a:buSzPts val="1800"/>
              <a:buFont typeface="Calibri"/>
              <a:buNone/>
              <a:defRPr sz="4860">
                <a:solidFill>
                  <a:schemeClr val="dk1"/>
                </a:solidFill>
                <a:latin typeface="Calibri"/>
                <a:ea typeface="Calibri"/>
                <a:cs typeface="Calibri"/>
                <a:sym typeface="Calibri"/>
              </a:defRPr>
            </a:lvl8pPr>
            <a:lvl9pPr indent="0" lvl="8" marL="0" marR="0" rtl="0" algn="r">
              <a:buClr>
                <a:schemeClr val="dk1"/>
              </a:buClr>
              <a:buSzPts val="1800"/>
              <a:buFont typeface="Calibri"/>
              <a:buNone/>
              <a:defRPr sz="486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9" name="Shape 49"/>
        <p:cNvGrpSpPr/>
        <p:nvPr/>
      </p:nvGrpSpPr>
      <p:grpSpPr>
        <a:xfrm>
          <a:off x="0" y="0"/>
          <a:ext cx="0" cy="0"/>
          <a:chOff x="0" y="0"/>
          <a:chExt cx="0" cy="0"/>
        </a:xfrm>
      </p:grpSpPr>
      <p:sp>
        <p:nvSpPr>
          <p:cNvPr id="50" name="Google Shape;50;p11"/>
          <p:cNvSpPr txBox="1"/>
          <p:nvPr>
            <p:ph type="title"/>
          </p:nvPr>
        </p:nvSpPr>
        <p:spPr>
          <a:xfrm>
            <a:off x="1122120" y="9176962"/>
            <a:ext cx="30674160" cy="359136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287AE"/>
              </a:buClr>
              <a:buSzPts val="3600"/>
              <a:buFont typeface="Arial"/>
              <a:buNone/>
              <a:defRPr sz="9720"/>
            </a:lvl1pPr>
            <a:lvl2pPr lvl="1" algn="ctr">
              <a:lnSpc>
                <a:spcPct val="100000"/>
              </a:lnSpc>
              <a:spcBef>
                <a:spcPts val="0"/>
              </a:spcBef>
              <a:spcAft>
                <a:spcPts val="0"/>
              </a:spcAft>
              <a:buSzPts val="3600"/>
              <a:buNone/>
              <a:defRPr sz="9720"/>
            </a:lvl2pPr>
            <a:lvl3pPr lvl="2" algn="ctr">
              <a:lnSpc>
                <a:spcPct val="100000"/>
              </a:lnSpc>
              <a:spcBef>
                <a:spcPts val="0"/>
              </a:spcBef>
              <a:spcAft>
                <a:spcPts val="0"/>
              </a:spcAft>
              <a:buSzPts val="3600"/>
              <a:buNone/>
              <a:defRPr sz="9720"/>
            </a:lvl3pPr>
            <a:lvl4pPr lvl="3" algn="ctr">
              <a:lnSpc>
                <a:spcPct val="100000"/>
              </a:lnSpc>
              <a:spcBef>
                <a:spcPts val="0"/>
              </a:spcBef>
              <a:spcAft>
                <a:spcPts val="0"/>
              </a:spcAft>
              <a:buSzPts val="3600"/>
              <a:buNone/>
              <a:defRPr sz="9720"/>
            </a:lvl4pPr>
            <a:lvl5pPr lvl="4" algn="ctr">
              <a:lnSpc>
                <a:spcPct val="100000"/>
              </a:lnSpc>
              <a:spcBef>
                <a:spcPts val="0"/>
              </a:spcBef>
              <a:spcAft>
                <a:spcPts val="0"/>
              </a:spcAft>
              <a:buSzPts val="3600"/>
              <a:buNone/>
              <a:defRPr sz="9720"/>
            </a:lvl5pPr>
            <a:lvl6pPr lvl="5" algn="ctr">
              <a:lnSpc>
                <a:spcPct val="100000"/>
              </a:lnSpc>
              <a:spcBef>
                <a:spcPts val="0"/>
              </a:spcBef>
              <a:spcAft>
                <a:spcPts val="0"/>
              </a:spcAft>
              <a:buSzPts val="3600"/>
              <a:buNone/>
              <a:defRPr sz="9720"/>
            </a:lvl6pPr>
            <a:lvl7pPr lvl="6" algn="ctr">
              <a:lnSpc>
                <a:spcPct val="100000"/>
              </a:lnSpc>
              <a:spcBef>
                <a:spcPts val="0"/>
              </a:spcBef>
              <a:spcAft>
                <a:spcPts val="0"/>
              </a:spcAft>
              <a:buSzPts val="3600"/>
              <a:buNone/>
              <a:defRPr sz="9720"/>
            </a:lvl7pPr>
            <a:lvl8pPr lvl="7" algn="ctr">
              <a:lnSpc>
                <a:spcPct val="100000"/>
              </a:lnSpc>
              <a:spcBef>
                <a:spcPts val="0"/>
              </a:spcBef>
              <a:spcAft>
                <a:spcPts val="0"/>
              </a:spcAft>
              <a:buSzPts val="3600"/>
              <a:buNone/>
              <a:defRPr sz="9720"/>
            </a:lvl8pPr>
            <a:lvl9pPr lvl="8" algn="ctr">
              <a:lnSpc>
                <a:spcPct val="100000"/>
              </a:lnSpc>
              <a:spcBef>
                <a:spcPts val="0"/>
              </a:spcBef>
              <a:spcAft>
                <a:spcPts val="0"/>
              </a:spcAft>
              <a:buSzPts val="3600"/>
              <a:buNone/>
              <a:defRPr sz="9720"/>
            </a:lvl9pPr>
          </a:lstStyle>
          <a:p/>
        </p:txBody>
      </p:sp>
      <p:sp>
        <p:nvSpPr>
          <p:cNvPr id="51" name="Google Shape;51;p11"/>
          <p:cNvSpPr txBox="1"/>
          <p:nvPr>
            <p:ph idx="12" type="sldNum"/>
          </p:nvPr>
        </p:nvSpPr>
        <p:spPr>
          <a:xfrm>
            <a:off x="30500849" y="19896395"/>
            <a:ext cx="1975320" cy="1679040"/>
          </a:xfrm>
          <a:prstGeom prst="rect">
            <a:avLst/>
          </a:prstGeom>
          <a:noFill/>
          <a:ln>
            <a:noFill/>
          </a:ln>
        </p:spPr>
        <p:txBody>
          <a:bodyPr anchorCtr="0" anchor="ctr" bIns="91425" lIns="91425" spcFirstLastPara="1" rIns="91425" wrap="square" tIns="91425">
            <a:noAutofit/>
          </a:bodyPr>
          <a:lstStyle>
            <a:lvl1pPr indent="0" lvl="0" marL="0" marR="0" rtl="0" algn="r">
              <a:buClr>
                <a:schemeClr val="dk1"/>
              </a:buClr>
              <a:buSzPts val="1800"/>
              <a:buFont typeface="Calibri"/>
              <a:buNone/>
              <a:defRPr sz="4860">
                <a:solidFill>
                  <a:schemeClr val="dk1"/>
                </a:solidFill>
                <a:latin typeface="Calibri"/>
                <a:ea typeface="Calibri"/>
                <a:cs typeface="Calibri"/>
                <a:sym typeface="Calibri"/>
              </a:defRPr>
            </a:lvl1pPr>
            <a:lvl2pPr indent="0" lvl="1" marL="0" marR="0" rtl="0" algn="r">
              <a:buClr>
                <a:schemeClr val="dk1"/>
              </a:buClr>
              <a:buSzPts val="1800"/>
              <a:buFont typeface="Calibri"/>
              <a:buNone/>
              <a:defRPr sz="4860">
                <a:solidFill>
                  <a:schemeClr val="dk1"/>
                </a:solidFill>
                <a:latin typeface="Calibri"/>
                <a:ea typeface="Calibri"/>
                <a:cs typeface="Calibri"/>
                <a:sym typeface="Calibri"/>
              </a:defRPr>
            </a:lvl2pPr>
            <a:lvl3pPr indent="0" lvl="2" marL="0" marR="0" rtl="0" algn="r">
              <a:buClr>
                <a:schemeClr val="dk1"/>
              </a:buClr>
              <a:buSzPts val="1800"/>
              <a:buFont typeface="Calibri"/>
              <a:buNone/>
              <a:defRPr sz="4860">
                <a:solidFill>
                  <a:schemeClr val="dk1"/>
                </a:solidFill>
                <a:latin typeface="Calibri"/>
                <a:ea typeface="Calibri"/>
                <a:cs typeface="Calibri"/>
                <a:sym typeface="Calibri"/>
              </a:defRPr>
            </a:lvl3pPr>
            <a:lvl4pPr indent="0" lvl="3" marL="0" marR="0" rtl="0" algn="r">
              <a:buClr>
                <a:schemeClr val="dk1"/>
              </a:buClr>
              <a:buSzPts val="1800"/>
              <a:buFont typeface="Calibri"/>
              <a:buNone/>
              <a:defRPr sz="4860">
                <a:solidFill>
                  <a:schemeClr val="dk1"/>
                </a:solidFill>
                <a:latin typeface="Calibri"/>
                <a:ea typeface="Calibri"/>
                <a:cs typeface="Calibri"/>
                <a:sym typeface="Calibri"/>
              </a:defRPr>
            </a:lvl4pPr>
            <a:lvl5pPr indent="0" lvl="4" marL="0" marR="0" rtl="0" algn="r">
              <a:buClr>
                <a:schemeClr val="dk1"/>
              </a:buClr>
              <a:buSzPts val="1800"/>
              <a:buFont typeface="Calibri"/>
              <a:buNone/>
              <a:defRPr sz="4860">
                <a:solidFill>
                  <a:schemeClr val="dk1"/>
                </a:solidFill>
                <a:latin typeface="Calibri"/>
                <a:ea typeface="Calibri"/>
                <a:cs typeface="Calibri"/>
                <a:sym typeface="Calibri"/>
              </a:defRPr>
            </a:lvl5pPr>
            <a:lvl6pPr indent="0" lvl="5" marL="0" marR="0" rtl="0" algn="r">
              <a:buClr>
                <a:schemeClr val="dk1"/>
              </a:buClr>
              <a:buSzPts val="1800"/>
              <a:buFont typeface="Calibri"/>
              <a:buNone/>
              <a:defRPr sz="4860">
                <a:solidFill>
                  <a:schemeClr val="dk1"/>
                </a:solidFill>
                <a:latin typeface="Calibri"/>
                <a:ea typeface="Calibri"/>
                <a:cs typeface="Calibri"/>
                <a:sym typeface="Calibri"/>
              </a:defRPr>
            </a:lvl6pPr>
            <a:lvl7pPr indent="0" lvl="6" marL="0" marR="0" rtl="0" algn="r">
              <a:buClr>
                <a:schemeClr val="dk1"/>
              </a:buClr>
              <a:buSzPts val="1800"/>
              <a:buFont typeface="Calibri"/>
              <a:buNone/>
              <a:defRPr sz="4860">
                <a:solidFill>
                  <a:schemeClr val="dk1"/>
                </a:solidFill>
                <a:latin typeface="Calibri"/>
                <a:ea typeface="Calibri"/>
                <a:cs typeface="Calibri"/>
                <a:sym typeface="Calibri"/>
              </a:defRPr>
            </a:lvl7pPr>
            <a:lvl8pPr indent="0" lvl="7" marL="0" marR="0" rtl="0" algn="r">
              <a:buClr>
                <a:schemeClr val="dk1"/>
              </a:buClr>
              <a:buSzPts val="1800"/>
              <a:buFont typeface="Calibri"/>
              <a:buNone/>
              <a:defRPr sz="4860">
                <a:solidFill>
                  <a:schemeClr val="dk1"/>
                </a:solidFill>
                <a:latin typeface="Calibri"/>
                <a:ea typeface="Calibri"/>
                <a:cs typeface="Calibri"/>
                <a:sym typeface="Calibri"/>
              </a:defRPr>
            </a:lvl8pPr>
            <a:lvl9pPr indent="0" lvl="8" marL="0" marR="0" rtl="0" algn="r">
              <a:buClr>
                <a:schemeClr val="dk1"/>
              </a:buClr>
              <a:buSzPts val="1800"/>
              <a:buFont typeface="Calibri"/>
              <a:buNone/>
              <a:defRPr sz="486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645920" y="878844"/>
            <a:ext cx="29626560" cy="3657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1287AE"/>
              </a:buClr>
              <a:buSzPts val="4800"/>
              <a:buFont typeface="Arial"/>
              <a:buNone/>
              <a:defRPr b="1" i="0" sz="4800" u="none" cap="none" strike="noStrike">
                <a:solidFill>
                  <a:srgbClr val="1287A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645920" y="5120646"/>
            <a:ext cx="29626560" cy="1591055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853"/>
              </a:spcBef>
              <a:spcAft>
                <a:spcPts val="0"/>
              </a:spcAft>
              <a:buClr>
                <a:srgbClr val="84A658"/>
              </a:buClr>
              <a:buSzPts val="4267"/>
              <a:buFont typeface="Arial"/>
              <a:buNone/>
              <a:defRPr b="0" i="0"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rgbClr val="CF4833"/>
              </a:buClr>
              <a:buSzPts val="3733"/>
              <a:buFont typeface="Arial"/>
              <a:buChar char="•"/>
              <a:defRPr b="0" i="0" sz="3733" u="none" cap="none" strike="noStrike">
                <a:solidFill>
                  <a:srgbClr val="3D3C3D"/>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mailto:chirikov@berkeley.edu" TargetMode="External"/><Relationship Id="rId6" Type="http://schemas.openxmlformats.org/officeDocument/2006/relationships/image" Target="../media/image7.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title"/>
          </p:nvPr>
        </p:nvSpPr>
        <p:spPr>
          <a:xfrm>
            <a:off x="277351" y="469897"/>
            <a:ext cx="32363700" cy="2541600"/>
          </a:xfrm>
          <a:prstGeom prst="rect">
            <a:avLst/>
          </a:prstGeom>
          <a:noFill/>
          <a:ln>
            <a:noFill/>
          </a:ln>
        </p:spPr>
        <p:txBody>
          <a:bodyPr anchorCtr="0" anchor="b" bIns="123375" lIns="246825" spcFirstLastPara="1" rIns="246825" wrap="square" tIns="123375">
            <a:noAutofit/>
          </a:bodyPr>
          <a:lstStyle/>
          <a:p>
            <a:pPr indent="0" lvl="0" marL="0" rtl="0" algn="l">
              <a:lnSpc>
                <a:spcPct val="100000"/>
              </a:lnSpc>
              <a:spcBef>
                <a:spcPts val="0"/>
              </a:spcBef>
              <a:spcAft>
                <a:spcPts val="0"/>
              </a:spcAft>
              <a:buSzPts val="4800"/>
              <a:buNone/>
            </a:pPr>
            <a:r>
              <a:rPr lang="en-US" sz="7200">
                <a:solidFill>
                  <a:srgbClr val="1287AE"/>
                </a:solidFill>
              </a:rPr>
              <a:t>Undergraduate Overall Academic Satisfaction in the U.S. Public Research Universities: Evidence from the 10 Years of SERU Survey Data </a:t>
            </a:r>
            <a:endParaRPr sz="7200"/>
          </a:p>
        </p:txBody>
      </p:sp>
      <p:pic>
        <p:nvPicPr>
          <p:cNvPr id="62" name="Google Shape;62;p1"/>
          <p:cNvPicPr preferRelativeResize="0"/>
          <p:nvPr/>
        </p:nvPicPr>
        <p:blipFill rotWithShape="1">
          <a:blip r:embed="rId3">
            <a:alphaModFix/>
          </a:blip>
          <a:srcRect b="0" l="0" r="0" t="0"/>
          <a:stretch/>
        </p:blipFill>
        <p:spPr>
          <a:xfrm>
            <a:off x="30074073" y="18595417"/>
            <a:ext cx="2006127" cy="2425589"/>
          </a:xfrm>
          <a:prstGeom prst="rect">
            <a:avLst/>
          </a:prstGeom>
          <a:noFill/>
          <a:ln>
            <a:noFill/>
          </a:ln>
        </p:spPr>
      </p:pic>
      <p:sp>
        <p:nvSpPr>
          <p:cNvPr id="63" name="Google Shape;63;p1"/>
          <p:cNvSpPr txBox="1"/>
          <p:nvPr/>
        </p:nvSpPr>
        <p:spPr>
          <a:xfrm>
            <a:off x="570493" y="5594834"/>
            <a:ext cx="9366900" cy="5134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400">
                <a:solidFill>
                  <a:schemeClr val="dk1"/>
                </a:solidFill>
              </a:rPr>
              <a:t>Our project is looking to investigate the U.S. undergraduate students' overall yearly academic experience at public research universities in a 10-year trend. With millions of survey responses and administrative records collected from the undergraduate students during 2010-2021, we are hoping to shed light on future academic-related public research university policy to improve </a:t>
            </a:r>
            <a:r>
              <a:rPr lang="en-US" sz="2400">
                <a:solidFill>
                  <a:schemeClr val="dk1"/>
                </a:solidFill>
              </a:rPr>
              <a:t>various</a:t>
            </a:r>
            <a:r>
              <a:rPr lang="en-US" sz="2400">
                <a:solidFill>
                  <a:schemeClr val="dk1"/>
                </a:solidFill>
              </a:rPr>
              <a:t> aspects of students' academic satisfaction.</a:t>
            </a:r>
            <a:r>
              <a:rPr lang="en-US" sz="2400">
                <a:solidFill>
                  <a:schemeClr val="dk1"/>
                </a:solidFill>
              </a:rPr>
              <a:t> </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US" sz="2400">
                <a:solidFill>
                  <a:schemeClr val="dk1"/>
                </a:solidFill>
              </a:rPr>
              <a:t>As a team, we are looking to create a Shiny App visualization interface for stakeholders and policymakers to view data visually with multiple metrics and lay the foundation for future visualization in different scopes in this project.</a:t>
            </a:r>
            <a:endParaRPr sz="2400">
              <a:solidFill>
                <a:schemeClr val="dk1"/>
              </a:solidFill>
            </a:endParaRPr>
          </a:p>
        </p:txBody>
      </p:sp>
      <p:sp>
        <p:nvSpPr>
          <p:cNvPr id="64" name="Google Shape;64;p1"/>
          <p:cNvSpPr txBox="1"/>
          <p:nvPr/>
        </p:nvSpPr>
        <p:spPr>
          <a:xfrm>
            <a:off x="615901" y="4724400"/>
            <a:ext cx="9438000" cy="615600"/>
          </a:xfrm>
          <a:prstGeom prst="rect">
            <a:avLst/>
          </a:prstGeom>
          <a:solidFill>
            <a:srgbClr val="84A658"/>
          </a:solidFill>
          <a:ln cap="flat" cmpd="sng" w="9525">
            <a:solidFill>
              <a:srgbClr val="84A658"/>
            </a:solidFill>
            <a:prstDash val="solid"/>
            <a:round/>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b="1" lang="en-US" sz="4000">
                <a:solidFill>
                  <a:srgbClr val="FFFFFF"/>
                </a:solidFill>
              </a:rPr>
              <a:t>INTRODUCTION</a:t>
            </a:r>
            <a:endParaRPr b="0" i="0" sz="4000" u="none" cap="none" strike="noStrike">
              <a:solidFill>
                <a:schemeClr val="dk1"/>
              </a:solidFill>
              <a:latin typeface="Arial"/>
              <a:ea typeface="Arial"/>
              <a:cs typeface="Arial"/>
              <a:sym typeface="Arial"/>
            </a:endParaRPr>
          </a:p>
        </p:txBody>
      </p:sp>
      <p:sp>
        <p:nvSpPr>
          <p:cNvPr id="65" name="Google Shape;65;p1"/>
          <p:cNvSpPr txBox="1"/>
          <p:nvPr/>
        </p:nvSpPr>
        <p:spPr>
          <a:xfrm>
            <a:off x="10826151" y="4724400"/>
            <a:ext cx="9110400" cy="615600"/>
          </a:xfrm>
          <a:prstGeom prst="rect">
            <a:avLst/>
          </a:prstGeom>
          <a:solidFill>
            <a:srgbClr val="84A658"/>
          </a:solidFill>
          <a:ln cap="flat" cmpd="sng" w="9525">
            <a:solidFill>
              <a:srgbClr val="84A658"/>
            </a:solidFill>
            <a:prstDash val="solid"/>
            <a:round/>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b="1" lang="en-US" sz="4000">
                <a:solidFill>
                  <a:srgbClr val="FFFFFF"/>
                </a:solidFill>
              </a:rPr>
              <a:t>OBJECTIVES</a:t>
            </a:r>
            <a:endParaRPr b="0" i="0" sz="4000" u="none" cap="none" strike="noStrike">
              <a:solidFill>
                <a:schemeClr val="dk1"/>
              </a:solidFill>
              <a:latin typeface="Arial"/>
              <a:ea typeface="Arial"/>
              <a:cs typeface="Arial"/>
              <a:sym typeface="Arial"/>
            </a:endParaRPr>
          </a:p>
        </p:txBody>
      </p:sp>
      <p:sp>
        <p:nvSpPr>
          <p:cNvPr id="66" name="Google Shape;66;p1"/>
          <p:cNvSpPr txBox="1"/>
          <p:nvPr/>
        </p:nvSpPr>
        <p:spPr>
          <a:xfrm>
            <a:off x="10954412" y="14393563"/>
            <a:ext cx="9110400" cy="615600"/>
          </a:xfrm>
          <a:prstGeom prst="rect">
            <a:avLst/>
          </a:prstGeom>
          <a:solidFill>
            <a:srgbClr val="84A658"/>
          </a:solidFill>
          <a:ln cap="flat" cmpd="sng" w="9525">
            <a:solidFill>
              <a:srgbClr val="84A658"/>
            </a:solidFill>
            <a:prstDash val="solid"/>
            <a:round/>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b="1" lang="en-US" sz="4000">
                <a:solidFill>
                  <a:srgbClr val="FFFFFF"/>
                </a:solidFill>
              </a:rPr>
              <a:t>VISUALIZATION</a:t>
            </a:r>
            <a:endParaRPr b="0" i="0" sz="4000" u="none" cap="none" strike="noStrike">
              <a:solidFill>
                <a:schemeClr val="dk1"/>
              </a:solidFill>
              <a:latin typeface="Arial"/>
              <a:ea typeface="Arial"/>
              <a:cs typeface="Arial"/>
              <a:sym typeface="Arial"/>
            </a:endParaRPr>
          </a:p>
        </p:txBody>
      </p:sp>
      <p:sp>
        <p:nvSpPr>
          <p:cNvPr id="67" name="Google Shape;67;p1"/>
          <p:cNvSpPr txBox="1"/>
          <p:nvPr/>
        </p:nvSpPr>
        <p:spPr>
          <a:xfrm>
            <a:off x="604901" y="11125198"/>
            <a:ext cx="9438150" cy="615553"/>
          </a:xfrm>
          <a:prstGeom prst="rect">
            <a:avLst/>
          </a:prstGeom>
          <a:solidFill>
            <a:srgbClr val="84A658"/>
          </a:solidFill>
          <a:ln cap="flat" cmpd="sng" w="9525">
            <a:solidFill>
              <a:srgbClr val="84A658"/>
            </a:solidFill>
            <a:prstDash val="solid"/>
            <a:round/>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b="1" i="0" lang="en-US" sz="4000" u="none" cap="none" strike="noStrike">
                <a:solidFill>
                  <a:srgbClr val="FFFFFF"/>
                </a:solidFill>
                <a:latin typeface="Arial"/>
                <a:ea typeface="Arial"/>
                <a:cs typeface="Arial"/>
                <a:sym typeface="Arial"/>
              </a:rPr>
              <a:t>DATA: SERU SURVEY</a:t>
            </a:r>
            <a:endParaRPr b="0" i="0" sz="4000" u="none" cap="none" strike="noStrike">
              <a:solidFill>
                <a:schemeClr val="dk1"/>
              </a:solidFill>
              <a:latin typeface="Arial"/>
              <a:ea typeface="Arial"/>
              <a:cs typeface="Arial"/>
              <a:sym typeface="Arial"/>
            </a:endParaRPr>
          </a:p>
        </p:txBody>
      </p:sp>
      <p:sp>
        <p:nvSpPr>
          <p:cNvPr id="68" name="Google Shape;68;p1"/>
          <p:cNvSpPr txBox="1"/>
          <p:nvPr/>
        </p:nvSpPr>
        <p:spPr>
          <a:xfrm>
            <a:off x="636700" y="13651100"/>
            <a:ext cx="9207900" cy="732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endParaRPr>
          </a:p>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Student Experience in the Research University (SERU) </a:t>
            </a:r>
            <a:r>
              <a:rPr b="0" i="0" lang="en-US" sz="2400" u="none" cap="none" strike="noStrike">
                <a:solidFill>
                  <a:schemeClr val="dk1"/>
                </a:solidFill>
                <a:latin typeface="Arial"/>
                <a:ea typeface="Arial"/>
                <a:cs typeface="Arial"/>
                <a:sym typeface="Arial"/>
              </a:rPr>
              <a:t>is a member-run, not-for-profit consortium of top tier research-intensive universities</a:t>
            </a:r>
            <a:r>
              <a:rPr lang="en-US" sz="2400">
                <a:solidFill>
                  <a:schemeClr val="dk1"/>
                </a:solidFill>
              </a:rPr>
              <a:t>. </a:t>
            </a:r>
            <a:r>
              <a:rPr b="0" i="0" lang="en-US" sz="2400" u="none" cap="none" strike="noStrike">
                <a:solidFill>
                  <a:srgbClr val="0C0C0C"/>
                </a:solidFill>
                <a:latin typeface="Arial"/>
                <a:ea typeface="Arial"/>
                <a:cs typeface="Arial"/>
                <a:sym typeface="Arial"/>
              </a:rPr>
              <a:t>More than </a:t>
            </a:r>
            <a:r>
              <a:rPr b="1" i="0" lang="en-US" sz="2400" u="none" cap="none" strike="noStrike">
                <a:solidFill>
                  <a:srgbClr val="0C0C0C"/>
                </a:solidFill>
                <a:latin typeface="Arial"/>
                <a:ea typeface="Arial"/>
                <a:cs typeface="Arial"/>
                <a:sym typeface="Arial"/>
              </a:rPr>
              <a:t>40 research universities </a:t>
            </a:r>
            <a:r>
              <a:rPr b="0" i="0" lang="en-US" sz="2400" u="none" cap="none" strike="noStrike">
                <a:solidFill>
                  <a:srgbClr val="0C0C0C"/>
                </a:solidFill>
                <a:latin typeface="Arial"/>
                <a:ea typeface="Arial"/>
                <a:cs typeface="Arial"/>
                <a:sym typeface="Arial"/>
              </a:rPr>
              <a:t>partner with SERU.</a:t>
            </a:r>
            <a:r>
              <a:rPr lang="en-US" sz="2400">
                <a:solidFill>
                  <a:srgbClr val="0C0C0C"/>
                </a:solidFill>
              </a:rPr>
              <a:t> </a:t>
            </a:r>
            <a:r>
              <a:rPr b="0" i="0" lang="en-US" sz="2400" u="none" cap="none" strike="noStrike">
                <a:solidFill>
                  <a:srgbClr val="0C0C0C"/>
                </a:solidFill>
                <a:latin typeface="Arial"/>
                <a:ea typeface="Arial"/>
                <a:cs typeface="Arial"/>
                <a:sym typeface="Arial"/>
              </a:rPr>
              <a:t>SERU survey focuses on various aspects of undergraduate experience: academic and research engagement, educational experiences, satisfaction, campus climate, major evaluation, academic and personal development, student mental health and wellbeing, and cost of attendance.</a:t>
            </a:r>
            <a:endParaRPr sz="2400">
              <a:solidFill>
                <a:srgbClr val="0C0C0C"/>
              </a:solidFill>
            </a:endParaRPr>
          </a:p>
          <a:p>
            <a:pPr indent="0" lvl="0" marL="0" marR="0" rtl="0" algn="l">
              <a:spcBef>
                <a:spcPts val="0"/>
              </a:spcBef>
              <a:spcAft>
                <a:spcPts val="0"/>
              </a:spcAft>
              <a:buNone/>
            </a:pPr>
            <a:r>
              <a:t/>
            </a:r>
            <a:endParaRPr sz="2400">
              <a:solidFill>
                <a:srgbClr val="0C0C0C"/>
              </a:solidFill>
            </a:endParaRPr>
          </a:p>
          <a:p>
            <a:pPr indent="0" lvl="0" marL="0" marR="0" rtl="0" algn="l">
              <a:spcBef>
                <a:spcPts val="0"/>
              </a:spcBef>
              <a:spcAft>
                <a:spcPts val="0"/>
              </a:spcAft>
              <a:buNone/>
            </a:pPr>
            <a:r>
              <a:rPr lang="en-US" sz="2400">
                <a:solidFill>
                  <a:srgbClr val="0C0C0C"/>
                </a:solidFill>
              </a:rPr>
              <a:t>SInce we are working with survey responses, we are constantly dealing with inconsistencies in the questions asked. Questions or choices can exist in different format, but pretty much refer to the same things. Surveys also add or remove questions throughout the years, which means we are also dealing with missing values. To figure out the best way to address this, we  think about for each variable, what is the most appropriate action for the missing values. Given the question we are trying to answer, we either choose to remove the null values or fill in 0. </a:t>
            </a:r>
            <a:endParaRPr sz="2400">
              <a:solidFill>
                <a:srgbClr val="0C0C0C"/>
              </a:solidFill>
            </a:endParaRPr>
          </a:p>
          <a:p>
            <a:pPr indent="0" lvl="0" marL="0" marR="0" rtl="0" algn="l">
              <a:spcBef>
                <a:spcPts val="0"/>
              </a:spcBef>
              <a:spcAft>
                <a:spcPts val="0"/>
              </a:spcAft>
              <a:buNone/>
            </a:pPr>
            <a:r>
              <a:t/>
            </a:r>
            <a:endParaRPr/>
          </a:p>
        </p:txBody>
      </p:sp>
      <p:pic>
        <p:nvPicPr>
          <p:cNvPr id="69" name="Google Shape;69;p1"/>
          <p:cNvPicPr preferRelativeResize="0"/>
          <p:nvPr/>
        </p:nvPicPr>
        <p:blipFill rotWithShape="1">
          <a:blip r:embed="rId4">
            <a:alphaModFix/>
          </a:blip>
          <a:srcRect b="0" l="0" r="0" t="0"/>
          <a:stretch/>
        </p:blipFill>
        <p:spPr>
          <a:xfrm>
            <a:off x="604901" y="12086354"/>
            <a:ext cx="1293049" cy="1564747"/>
          </a:xfrm>
          <a:prstGeom prst="rect">
            <a:avLst/>
          </a:prstGeom>
          <a:noFill/>
          <a:ln>
            <a:noFill/>
          </a:ln>
        </p:spPr>
      </p:pic>
      <p:sp>
        <p:nvSpPr>
          <p:cNvPr id="70" name="Google Shape;70;p1"/>
          <p:cNvSpPr txBox="1"/>
          <p:nvPr/>
        </p:nvSpPr>
        <p:spPr>
          <a:xfrm>
            <a:off x="2185933" y="12086354"/>
            <a:ext cx="7766700" cy="180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Sample: </a:t>
            </a:r>
            <a:r>
              <a:rPr b="0" i="0" lang="en-US" sz="2400" u="none" cap="none" strike="noStrike">
                <a:solidFill>
                  <a:schemeClr val="dk1"/>
                </a:solidFill>
                <a:latin typeface="Arial"/>
                <a:ea typeface="Arial"/>
                <a:cs typeface="Arial"/>
                <a:sym typeface="Arial"/>
              </a:rPr>
              <a:t>1,000,000+ undergraduate student responses</a:t>
            </a:r>
            <a:endParaRPr/>
          </a:p>
          <a:p>
            <a:pPr indent="0" lvl="0" marL="0" marR="0" rtl="0" algn="l">
              <a:spcBef>
                <a:spcPts val="600"/>
              </a:spcBef>
              <a:spcAft>
                <a:spcPts val="0"/>
              </a:spcAft>
              <a:buNone/>
            </a:pPr>
            <a:r>
              <a:rPr b="1" i="0" lang="en-US" sz="2400" u="none" cap="none" strike="noStrike">
                <a:solidFill>
                  <a:schemeClr val="dk1"/>
                </a:solidFill>
                <a:latin typeface="Arial"/>
                <a:ea typeface="Arial"/>
                <a:cs typeface="Arial"/>
                <a:sym typeface="Arial"/>
              </a:rPr>
              <a:t>Universities: </a:t>
            </a:r>
            <a:r>
              <a:rPr b="0" i="0" lang="en-US" sz="2400" u="none" cap="none" strike="noStrike">
                <a:solidFill>
                  <a:schemeClr val="dk1"/>
                </a:solidFill>
                <a:latin typeface="Arial"/>
                <a:ea typeface="Arial"/>
                <a:cs typeface="Arial"/>
                <a:sym typeface="Arial"/>
              </a:rPr>
              <a:t>30+ public AAU/R1 partner institutions</a:t>
            </a:r>
            <a:endParaRPr/>
          </a:p>
          <a:p>
            <a:pPr indent="0" lvl="0" marL="0" marR="0" rtl="0" algn="l">
              <a:spcBef>
                <a:spcPts val="600"/>
              </a:spcBef>
              <a:spcAft>
                <a:spcPts val="0"/>
              </a:spcAft>
              <a:buNone/>
            </a:pPr>
            <a:r>
              <a:rPr b="1" i="0" lang="en-US" sz="2400" u="none" cap="none" strike="noStrike">
                <a:solidFill>
                  <a:schemeClr val="dk1"/>
                </a:solidFill>
                <a:latin typeface="Arial"/>
                <a:ea typeface="Arial"/>
                <a:cs typeface="Arial"/>
                <a:sym typeface="Arial"/>
              </a:rPr>
              <a:t>Period: </a:t>
            </a:r>
            <a:r>
              <a:rPr b="0" i="0" lang="en-US" sz="2400" u="none" cap="none" strike="noStrike">
                <a:solidFill>
                  <a:schemeClr val="dk1"/>
                </a:solidFill>
                <a:latin typeface="Arial"/>
                <a:ea typeface="Arial"/>
                <a:cs typeface="Arial"/>
                <a:sym typeface="Arial"/>
              </a:rPr>
              <a:t>2010-2021</a:t>
            </a:r>
            <a:endParaRPr b="0" i="0" sz="2400" u="none" cap="none" strike="noStrike">
              <a:solidFill>
                <a:schemeClr val="dk1"/>
              </a:solidFill>
              <a:latin typeface="Arial"/>
              <a:ea typeface="Arial"/>
              <a:cs typeface="Arial"/>
              <a:sym typeface="Arial"/>
            </a:endParaRPr>
          </a:p>
          <a:p>
            <a:pPr indent="0" lvl="0" marL="0" marR="0" rtl="0" algn="l">
              <a:spcBef>
                <a:spcPts val="600"/>
              </a:spcBef>
              <a:spcAft>
                <a:spcPts val="0"/>
              </a:spcAft>
              <a:buNone/>
            </a:pPr>
            <a:r>
              <a:rPr b="1" lang="en-US" sz="2400">
                <a:solidFill>
                  <a:schemeClr val="dk1"/>
                </a:solidFill>
              </a:rPr>
              <a:t>Source</a:t>
            </a:r>
            <a:r>
              <a:rPr lang="en-US" sz="2400">
                <a:solidFill>
                  <a:schemeClr val="dk1"/>
                </a:solidFill>
              </a:rPr>
              <a:t>: Student survey responses </a:t>
            </a:r>
            <a:endParaRPr sz="2400">
              <a:solidFill>
                <a:schemeClr val="dk1"/>
              </a:solidFill>
            </a:endParaRPr>
          </a:p>
        </p:txBody>
      </p:sp>
      <p:sp>
        <p:nvSpPr>
          <p:cNvPr id="71" name="Google Shape;71;p1"/>
          <p:cNvSpPr txBox="1"/>
          <p:nvPr/>
        </p:nvSpPr>
        <p:spPr>
          <a:xfrm>
            <a:off x="10826152" y="8175953"/>
            <a:ext cx="9110400" cy="615600"/>
          </a:xfrm>
          <a:prstGeom prst="rect">
            <a:avLst/>
          </a:prstGeom>
          <a:solidFill>
            <a:srgbClr val="84A658"/>
          </a:solidFill>
          <a:ln cap="flat" cmpd="sng" w="9525">
            <a:solidFill>
              <a:srgbClr val="84A658"/>
            </a:solidFill>
            <a:prstDash val="solid"/>
            <a:round/>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b="1" lang="en-US" sz="4000">
                <a:solidFill>
                  <a:srgbClr val="FFFFFF"/>
                </a:solidFill>
              </a:rPr>
              <a:t>SOLUTION: SHINY APP</a:t>
            </a:r>
            <a:endParaRPr b="0" i="0" sz="4000" u="none" cap="none" strike="noStrike">
              <a:solidFill>
                <a:schemeClr val="dk1"/>
              </a:solidFill>
              <a:latin typeface="Arial"/>
              <a:ea typeface="Arial"/>
              <a:cs typeface="Arial"/>
              <a:sym typeface="Arial"/>
            </a:endParaRPr>
          </a:p>
        </p:txBody>
      </p:sp>
      <p:sp>
        <p:nvSpPr>
          <p:cNvPr id="72" name="Google Shape;72;p1"/>
          <p:cNvSpPr txBox="1"/>
          <p:nvPr/>
        </p:nvSpPr>
        <p:spPr>
          <a:xfrm>
            <a:off x="10826151" y="5590461"/>
            <a:ext cx="9366900" cy="23088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SzPts val="2400"/>
              <a:buChar char="•"/>
            </a:pPr>
            <a:r>
              <a:rPr lang="en-US" sz="2400"/>
              <a:t>S</a:t>
            </a:r>
            <a:r>
              <a:rPr b="0" i="0" lang="en-US" sz="2400" u="none" cap="none" strike="noStrike">
                <a:solidFill>
                  <a:srgbClr val="000000"/>
                </a:solidFill>
                <a:latin typeface="Arial"/>
                <a:ea typeface="Arial"/>
                <a:cs typeface="Arial"/>
                <a:sym typeface="Arial"/>
              </a:rPr>
              <a:t>how</a:t>
            </a:r>
            <a:r>
              <a:rPr lang="en-US" sz="2400"/>
              <a:t> </a:t>
            </a:r>
            <a:r>
              <a:rPr b="0" i="0" lang="en-US" sz="2400" u="none" cap="none" strike="noStrike">
                <a:solidFill>
                  <a:srgbClr val="000000"/>
                </a:solidFill>
                <a:latin typeface="Arial"/>
                <a:ea typeface="Arial"/>
                <a:cs typeface="Arial"/>
                <a:sym typeface="Arial"/>
              </a:rPr>
              <a:t>overal</a:t>
            </a:r>
            <a:r>
              <a:rPr lang="en-US" sz="2400"/>
              <a:t>l yearly academic satisfaction of undergraduate students at the U.S. public research universities across 10 years with SERU survey data.</a:t>
            </a:r>
            <a:endParaRPr sz="2400"/>
          </a:p>
          <a:p>
            <a:pPr indent="-381000" lvl="0" marL="457200" marR="0" rtl="0" algn="l">
              <a:spcBef>
                <a:spcPts val="0"/>
              </a:spcBef>
              <a:spcAft>
                <a:spcPts val="0"/>
              </a:spcAft>
              <a:buSzPts val="2400"/>
              <a:buChar char="•"/>
            </a:pPr>
            <a:r>
              <a:rPr lang="en-US" sz="2400"/>
              <a:t>Build an interactive data visualization report on Shiny App for stakeholders and policymakers to view the survey results visually.</a:t>
            </a:r>
            <a:endParaRPr/>
          </a:p>
        </p:txBody>
      </p:sp>
      <p:sp>
        <p:nvSpPr>
          <p:cNvPr id="73" name="Google Shape;73;p1"/>
          <p:cNvSpPr txBox="1"/>
          <p:nvPr/>
        </p:nvSpPr>
        <p:spPr>
          <a:xfrm>
            <a:off x="10954390" y="15195324"/>
            <a:ext cx="10753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rPr>
              <a:t>Shiny App 1: Across Universities View</a:t>
            </a:r>
            <a:endParaRPr sz="2400">
              <a:solidFill>
                <a:schemeClr val="dk1"/>
              </a:solidFill>
              <a:latin typeface="Arial"/>
              <a:ea typeface="Arial"/>
              <a:cs typeface="Arial"/>
              <a:sym typeface="Arial"/>
            </a:endParaRPr>
          </a:p>
        </p:txBody>
      </p:sp>
      <p:sp>
        <p:nvSpPr>
          <p:cNvPr id="74" name="Google Shape;74;p1"/>
          <p:cNvSpPr txBox="1"/>
          <p:nvPr/>
        </p:nvSpPr>
        <p:spPr>
          <a:xfrm>
            <a:off x="20708800" y="4724400"/>
            <a:ext cx="5338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rPr>
              <a:t>Shiny App 2: Within University View</a:t>
            </a:r>
            <a:endParaRPr sz="2400">
              <a:solidFill>
                <a:schemeClr val="dk1"/>
              </a:solidFill>
              <a:latin typeface="Arial"/>
              <a:ea typeface="Arial"/>
              <a:cs typeface="Arial"/>
              <a:sym typeface="Arial"/>
            </a:endParaRPr>
          </a:p>
        </p:txBody>
      </p:sp>
      <p:sp>
        <p:nvSpPr>
          <p:cNvPr id="75" name="Google Shape;75;p1"/>
          <p:cNvSpPr txBox="1"/>
          <p:nvPr/>
        </p:nvSpPr>
        <p:spPr>
          <a:xfrm>
            <a:off x="20876200" y="16923938"/>
            <a:ext cx="9110400" cy="38958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853"/>
              </a:spcBef>
              <a:spcAft>
                <a:spcPts val="0"/>
              </a:spcAft>
              <a:buClr>
                <a:schemeClr val="dk1"/>
              </a:buClr>
              <a:buSzPts val="2400"/>
              <a:buFont typeface="Arial"/>
              <a:buChar char="•"/>
            </a:pPr>
            <a:r>
              <a:rPr lang="en-US" sz="2400">
                <a:solidFill>
                  <a:schemeClr val="dk1"/>
                </a:solidFill>
              </a:rPr>
              <a:t>The 10-year trend generated and analyzed from SERU survey data of undergraduate students’ o</a:t>
            </a:r>
            <a:r>
              <a:rPr lang="en-US" sz="2400">
                <a:solidFill>
                  <a:schemeClr val="dk1"/>
                </a:solidFill>
              </a:rPr>
              <a:t>verall yearly academic satisfaction</a:t>
            </a:r>
            <a:r>
              <a:rPr lang="en-US" sz="2400">
                <a:solidFill>
                  <a:schemeClr val="dk1"/>
                </a:solidFill>
              </a:rPr>
              <a:t> at the U.S. public research universities </a:t>
            </a:r>
            <a:r>
              <a:rPr lang="en-US" sz="2400">
                <a:solidFill>
                  <a:schemeClr val="dk1"/>
                </a:solidFill>
              </a:rPr>
              <a:t>shed light on future academic-related policy making for stakeholders and policymakers</a:t>
            </a:r>
            <a:r>
              <a:rPr lang="en-US" sz="2400">
                <a:solidFill>
                  <a:schemeClr val="dk1"/>
                </a:solidFill>
              </a:rPr>
              <a:t>.</a:t>
            </a:r>
            <a:endParaRPr sz="2400">
              <a:solidFill>
                <a:schemeClr val="dk1"/>
              </a:solidFill>
            </a:endParaRPr>
          </a:p>
          <a:p>
            <a:pPr indent="-342900" lvl="0" marL="342900" marR="0" rtl="0" algn="l">
              <a:spcBef>
                <a:spcPts val="853"/>
              </a:spcBef>
              <a:spcAft>
                <a:spcPts val="0"/>
              </a:spcAft>
              <a:buClr>
                <a:schemeClr val="dk1"/>
              </a:buClr>
              <a:buSzPts val="2400"/>
              <a:buFont typeface="Arial"/>
              <a:buChar char="•"/>
            </a:pPr>
            <a:r>
              <a:rPr lang="en-US" sz="2400">
                <a:solidFill>
                  <a:schemeClr val="dk1"/>
                </a:solidFill>
              </a:rPr>
              <a:t>With the interactive report built on Shiny App, we can add in more topics of interest in terms of </a:t>
            </a:r>
            <a:r>
              <a:rPr lang="en-US" sz="2400">
                <a:solidFill>
                  <a:schemeClr val="dk1"/>
                </a:solidFill>
              </a:rPr>
              <a:t>students</a:t>
            </a:r>
            <a:r>
              <a:rPr lang="en-US" sz="2400">
                <a:solidFill>
                  <a:schemeClr val="dk1"/>
                </a:solidFill>
              </a:rPr>
              <a:t>’ </a:t>
            </a:r>
            <a:r>
              <a:rPr lang="en-US" sz="2400">
                <a:solidFill>
                  <a:schemeClr val="dk1"/>
                </a:solidFill>
              </a:rPr>
              <a:t>experience</a:t>
            </a:r>
            <a:r>
              <a:rPr lang="en-US" sz="2400">
                <a:solidFill>
                  <a:schemeClr val="dk1"/>
                </a:solidFill>
              </a:rPr>
              <a:t> in the partnered public research universities and refer to more aspects of demographic information from the administrative records collected.</a:t>
            </a:r>
            <a:endParaRPr b="1" sz="2400">
              <a:solidFill>
                <a:srgbClr val="000000"/>
              </a:solidFill>
              <a:latin typeface="Arial"/>
              <a:ea typeface="Arial"/>
              <a:cs typeface="Arial"/>
              <a:sym typeface="Arial"/>
            </a:endParaRPr>
          </a:p>
        </p:txBody>
      </p:sp>
      <p:sp>
        <p:nvSpPr>
          <p:cNvPr id="76" name="Google Shape;76;p1"/>
          <p:cNvSpPr txBox="1"/>
          <p:nvPr/>
        </p:nvSpPr>
        <p:spPr>
          <a:xfrm>
            <a:off x="20876194" y="15843178"/>
            <a:ext cx="9110400" cy="615600"/>
          </a:xfrm>
          <a:prstGeom prst="rect">
            <a:avLst/>
          </a:prstGeom>
          <a:solidFill>
            <a:srgbClr val="84A658"/>
          </a:solidFill>
          <a:ln cap="flat" cmpd="sng" w="9525">
            <a:solidFill>
              <a:srgbClr val="84A658"/>
            </a:solidFill>
            <a:prstDash val="solid"/>
            <a:round/>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b="1" lang="en-US" sz="4000">
                <a:solidFill>
                  <a:srgbClr val="FFFFFF"/>
                </a:solidFill>
              </a:rPr>
              <a:t>CONCLUSION</a:t>
            </a:r>
            <a:endParaRPr sz="4000">
              <a:solidFill>
                <a:schemeClr val="dk1"/>
              </a:solidFill>
              <a:latin typeface="Arial"/>
              <a:ea typeface="Arial"/>
              <a:cs typeface="Arial"/>
              <a:sym typeface="Arial"/>
            </a:endParaRPr>
          </a:p>
        </p:txBody>
      </p:sp>
      <p:sp>
        <p:nvSpPr>
          <p:cNvPr id="77" name="Google Shape;77;p1"/>
          <p:cNvSpPr txBox="1"/>
          <p:nvPr/>
        </p:nvSpPr>
        <p:spPr>
          <a:xfrm>
            <a:off x="570500" y="21284900"/>
            <a:ext cx="22411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t>The SERU survey data is protected under NDA. If you need any additional information, please contact us at </a:t>
            </a:r>
            <a:r>
              <a:rPr b="1" lang="en-US" sz="2400" u="sng">
                <a:solidFill>
                  <a:schemeClr val="hlink"/>
                </a:solidFill>
                <a:hlinkClick r:id="rId5"/>
              </a:rPr>
              <a:t>chirikov@berkeley.edu</a:t>
            </a:r>
            <a:r>
              <a:rPr b="1" lang="en-US" sz="2400">
                <a:solidFill>
                  <a:schemeClr val="dk1"/>
                </a:solidFill>
              </a:rPr>
              <a:t>. Thank you.</a:t>
            </a:r>
            <a:endParaRPr b="1" sz="2400"/>
          </a:p>
        </p:txBody>
      </p:sp>
      <p:sp>
        <p:nvSpPr>
          <p:cNvPr id="78" name="Google Shape;78;p1"/>
          <p:cNvSpPr txBox="1"/>
          <p:nvPr/>
        </p:nvSpPr>
        <p:spPr>
          <a:xfrm>
            <a:off x="10776176" y="9222074"/>
            <a:ext cx="9366900" cy="489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t>On the Shiny App, audience can select their topic of interest and view the undergraduate data visually across different U.S. public research universities and their demographic data comparison within one university. With the topic of interest determined, they can select their home </a:t>
            </a:r>
            <a:r>
              <a:rPr lang="en-US" sz="2400"/>
              <a:t>university and other universities that they wish to compare with. They can also select comparison parameters in terms of demographic information.</a:t>
            </a:r>
            <a:endParaRPr sz="2400"/>
          </a:p>
          <a:p>
            <a:pPr indent="0" lvl="0" marL="0" marR="0" rtl="0" algn="l">
              <a:spcBef>
                <a:spcPts val="0"/>
              </a:spcBef>
              <a:spcAft>
                <a:spcPts val="0"/>
              </a:spcAft>
              <a:buNone/>
            </a:pPr>
            <a:r>
              <a:t/>
            </a:r>
            <a:endParaRPr sz="2400"/>
          </a:p>
          <a:p>
            <a:pPr indent="0" lvl="0" marL="0" marR="0" rtl="0" algn="l">
              <a:spcBef>
                <a:spcPts val="0"/>
              </a:spcBef>
              <a:spcAft>
                <a:spcPts val="0"/>
              </a:spcAft>
              <a:buNone/>
            </a:pPr>
            <a:r>
              <a:rPr lang="en-US" sz="2400"/>
              <a:t>With all the comparison criteria selected by the audience, the Shiny App is capable of generating a visualization accordingly to show the 10-year trend in the scope of the topic of interest. Both the trend plot (PNG file) and the comparison data (CSV file) are downloadable from the Shiny App for future reference.</a:t>
            </a:r>
            <a:endParaRPr sz="2400"/>
          </a:p>
        </p:txBody>
      </p:sp>
      <p:pic>
        <p:nvPicPr>
          <p:cNvPr id="79" name="Google Shape;79;p1"/>
          <p:cNvPicPr preferRelativeResize="0"/>
          <p:nvPr/>
        </p:nvPicPr>
        <p:blipFill>
          <a:blip r:embed="rId6">
            <a:alphaModFix/>
          </a:blip>
          <a:stretch>
            <a:fillRect/>
          </a:stretch>
        </p:blipFill>
        <p:spPr>
          <a:xfrm>
            <a:off x="20827450" y="5340001"/>
            <a:ext cx="9207900" cy="5003125"/>
          </a:xfrm>
          <a:prstGeom prst="rect">
            <a:avLst/>
          </a:prstGeom>
          <a:noFill/>
          <a:ln>
            <a:noFill/>
          </a:ln>
        </p:spPr>
      </p:pic>
      <p:pic>
        <p:nvPicPr>
          <p:cNvPr id="80" name="Google Shape;80;p1"/>
          <p:cNvPicPr preferRelativeResize="0"/>
          <p:nvPr/>
        </p:nvPicPr>
        <p:blipFill>
          <a:blip r:embed="rId7">
            <a:alphaModFix/>
          </a:blip>
          <a:stretch>
            <a:fillRect/>
          </a:stretch>
        </p:blipFill>
        <p:spPr>
          <a:xfrm>
            <a:off x="10826150" y="15816625"/>
            <a:ext cx="9366901" cy="5003125"/>
          </a:xfrm>
          <a:prstGeom prst="rect">
            <a:avLst/>
          </a:prstGeom>
          <a:noFill/>
          <a:ln>
            <a:noFill/>
          </a:ln>
        </p:spPr>
      </p:pic>
      <p:sp>
        <p:nvSpPr>
          <p:cNvPr id="81" name="Google Shape;81;p1"/>
          <p:cNvSpPr txBox="1"/>
          <p:nvPr/>
        </p:nvSpPr>
        <p:spPr>
          <a:xfrm>
            <a:off x="20876200" y="10241150"/>
            <a:ext cx="9156900" cy="592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solidFill>
                  <a:schemeClr val="dk1"/>
                </a:solidFill>
              </a:rPr>
              <a:t>We develop two different views of the dashboard in our Shiny App. Shiny App 1 has a view across different universities. It allows audiences to compare academic satisfaction between their home university and other universities across years. Audiences can analyze how different policies, education, and behavior in universities could affect students’ satisfaction in different years.</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Shiny App 2 has a view within a single university. Audiences can select a specific university and a subgroup category (eg. gender, ethnicity) that they want to explore. Audiences will be able to examine the overall trend of satisfaction in this selected university and also investigate the effect of different subgroup categories on students’ satisfaction. </a:t>
            </a:r>
            <a:endParaRPr sz="3700">
              <a:solidFill>
                <a:schemeClr val="dk1"/>
              </a:solidFill>
            </a:endParaRPr>
          </a:p>
          <a:p>
            <a:pPr indent="0" lvl="0" marL="0" rtl="0" algn="l">
              <a:spcBef>
                <a:spcPts val="0"/>
              </a:spcBef>
              <a:spcAft>
                <a:spcPts val="0"/>
              </a:spcAft>
              <a:buNone/>
            </a:pPr>
            <a:r>
              <a:t/>
            </a:r>
            <a:endParaRPr/>
          </a:p>
        </p:txBody>
      </p:sp>
    </p:spTree>
  </p:cSld>
  <p:clrMapOvr>
    <a:masterClrMapping/>
  </p:clrMapOvr>
  <mc:AlternateContent>
    <mc:Choice Requires="p14">
      <p:transition p14:dur="25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5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gradSERU 2019">
      <a:dk1>
        <a:srgbClr val="000000"/>
      </a:dk1>
      <a:lt1>
        <a:srgbClr val="FFFFFF"/>
      </a:lt1>
      <a:dk2>
        <a:srgbClr val="2087AC"/>
      </a:dk2>
      <a:lt2>
        <a:srgbClr val="FFFFFF"/>
      </a:lt2>
      <a:accent1>
        <a:srgbClr val="8AA361"/>
      </a:accent1>
      <a:accent2>
        <a:srgbClr val="CF4833"/>
      </a:accent2>
      <a:accent3>
        <a:srgbClr val="2087AC"/>
      </a:accent3>
      <a:accent4>
        <a:srgbClr val="8AA361"/>
      </a:accent4>
      <a:accent5>
        <a:srgbClr val="4186A8"/>
      </a:accent5>
      <a:accent6>
        <a:srgbClr val="3D3B3D"/>
      </a:accent6>
      <a:hlink>
        <a:srgbClr val="CF4833"/>
      </a:hlink>
      <a:folHlink>
        <a:srgbClr val="CF48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2018-08-10T14:37:05Z</dcterms:created>
  <dc:creator>Center,Reinvent</dc:creator>
</cp:coreProperties>
</file>