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A439-E2CB-4402-B3D3-150670A9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3078B-BF0E-435A-AD77-202E57F04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4E2A-BAB9-4656-B5A8-A18ED509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3316-AB7C-48FF-8C44-D8AEB5CE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F8F7-B8B5-427E-ADAC-8C2FD79D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7F95-EEFB-454C-A89D-F3AD13C7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1F8BD-5DE1-40AD-9D9F-30226A84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AEA9-4ECF-477D-8378-D4CFC679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36C8-D0CB-4DC9-B799-E46E21B5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4D57-40DD-4A92-B039-31D7372F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D3F57-B84F-466A-A1AD-A0463F0B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5E86-4731-4275-8E96-964F079B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0481-0802-40F7-8EE0-E7B30882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4C94-AD38-43BF-9220-68B6DBF7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A338-B679-4A7E-922D-DD92CA6D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BCA9-B8A2-46DF-A766-F92CEA95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967A-BC93-4F71-B37E-12FD1F03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9F09-85BD-4023-9C36-AAF78F64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EF97-5E8E-4C69-9184-AF17036B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DDA4-58CB-48AC-9FC3-CA1854E7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2B6A-6517-4A70-A038-31415386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9BC90-D7D8-41AF-A08D-B3E58553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912B-807A-4139-BC58-ADF141E9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918AD-C007-44C6-860C-6480712B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113B-1603-434A-8222-50D04958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A383-D049-455D-850C-A35B3A0F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4330-73D0-4F6A-BDF4-42740FF94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4D079-7824-4B79-B331-4376FC0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32FC0-6212-41EB-8278-6186BCEE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65B74-AF6B-44E8-A194-0194ABE2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97D0F-A754-42BF-9D1D-353055F9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F610-078D-4085-8B67-20EC876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B665-9ED6-4487-AC0D-BB5ECD86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0159C-AA75-4A4C-8B4C-4321A855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DA581-DC70-4373-B58C-3F5A5A1C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F7708-3FBA-4E67-AD80-9C452E8FE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8DB7E-616E-4574-B752-364B685E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7A063-74EE-48D0-9683-AFB253B1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3902D-59F1-4A06-80D2-7103C36A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C254-5967-403D-80B8-FC5232F4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2DC42-CBF9-4D75-91A2-C8B715AE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FAB2C-604D-4938-B2DB-72586E71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C4753-B61A-4E11-A1B9-15B202FC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2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33609-10BA-47D8-85D8-A77506C3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11C9A-E4EB-4499-AA47-396A90C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59CB-8E51-4942-93A9-45CDEF7E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C767-FF56-4DF7-A60F-AC173CFA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C895-59B3-491E-B726-C9E421F8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332F-DC85-4B4E-930F-D4EEA75F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0A2EA-7F86-45F1-B786-08C34B2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C190-76CC-481E-BD69-3CEF259C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6225-CAB6-468E-8C4F-F50CE55B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890E-3D76-4FCC-8164-91931BE3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2BDB0-D0E6-41FA-A6C9-AF6570919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73987-CA43-44CC-A4C7-71832720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A6568-98AB-4B5C-B13E-B4169E4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8C02C-9882-4D18-9D51-1ACDF72F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34D5E-3260-4CAD-8A32-620551E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8EC71-4D04-48E9-8A5C-A793FC8D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C36F-9467-49B4-8401-BFFB162A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BA0CE-F30E-43E5-A282-6B70A3458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E23D-F900-4CB1-86D2-B506115B5D06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721F-7244-4494-BC29-E62EA0E1B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F648-134F-4115-B15D-291B225A8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FF72-239A-4FF1-B184-A0A3D8AF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C67E-8924-4324-8125-E97F33AD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8B723-395C-41D5-ACC3-6310EBFCF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1214-278F-4FCD-BD9A-33E96F9D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677F-D167-4B69-8465-D3876D330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413089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A94D-F1CE-44D3-9563-FDE51FB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71D3-CC9C-4771-873D-1FE7360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8389-8FA5-4501-818D-601A1EE6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6090-98F2-4AB0-92F7-FA98049C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2C20-87AC-42AC-920F-8EAF2A7D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5DA8-49DD-41B5-9A3F-F0F684E0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Slide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Grapeanu, Mihai Alexandru</dc:creator>
  <cp:lastModifiedBy>Grapeanu, Mihai Alexandru</cp:lastModifiedBy>
  <cp:revision>2</cp:revision>
  <dcterms:created xsi:type="dcterms:W3CDTF">2020-01-14T10:47:57Z</dcterms:created>
  <dcterms:modified xsi:type="dcterms:W3CDTF">2020-01-14T15:31:52Z</dcterms:modified>
</cp:coreProperties>
</file>