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95EB7-252B-43B9-9CE8-A98B5277B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26C902-621D-49C7-A841-AA424B787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FCEB93-F8FE-44D8-A497-08755B0E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F5A-7DB6-4AC6-A4D4-6E01AFC8CA24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D0F680-6DB6-4138-8836-7421FAD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A5BB1-7579-4034-B8EB-000326D8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3C09-E1B6-486C-8D19-44B77C0874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700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BB519-642E-4895-B6E4-FFC7CE3E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2BD59F-795A-4766-AD53-8C48CFD92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182B0-5E07-4E0A-9E8E-278CA99B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F5A-7DB6-4AC6-A4D4-6E01AFC8CA24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BFEE3-1536-4325-B275-F87AFB27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069579-405E-45F0-A8E8-F1A454FE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3C09-E1B6-486C-8D19-44B77C0874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177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587927-A26F-4CC0-B5D0-8F908723F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07D4A6-C07E-4BB6-8BD9-2C4EB1F5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C20469-F405-4D8C-9986-32A6DAC9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F5A-7DB6-4AC6-A4D4-6E01AFC8CA24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64B953-7E7A-410E-8D4A-CCD62400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4CCCFA-2000-4925-83CE-64F53086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3C09-E1B6-486C-8D19-44B77C0874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3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17D8A-42A0-4FC6-A7AD-44C5CE74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7C1C4-0C06-47E2-B4FF-A2A8CA7F2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6A0A11-A61C-4633-95BA-E71A084D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F5A-7DB6-4AC6-A4D4-6E01AFC8CA24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619678-EDCD-434C-88B9-9BFB5673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CB9EC0-41D9-4B97-9176-C0A813E7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3C09-E1B6-486C-8D19-44B77C0874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217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18D2B-C580-44BE-BE03-244E30F5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8D6922-F23E-4C16-9F8F-B8BF61BEE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C42A89-EF10-47D6-AD52-64BEE7D3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F5A-7DB6-4AC6-A4D4-6E01AFC8CA24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1C1F3-0684-447F-A5E6-C896C66B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9A6C82-ED67-448E-9702-4CFBC341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3C09-E1B6-486C-8D19-44B77C0874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18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0D169-AA04-4D50-BE65-86FCA933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4D1463-47AC-4310-B7D1-F51D56155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250E89-E126-4419-9474-1DA72BD0F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EAB6C7-6010-4E81-879D-4BF6B983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F5A-7DB6-4AC6-A4D4-6E01AFC8CA24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20E13D-ABC8-4846-B7B0-B07A237F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622370-410B-4E15-9823-CF7B0E21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3C09-E1B6-486C-8D19-44B77C0874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7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84A25-8832-473A-8651-192343C4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D2B081-69DF-40D5-9551-BAF59A57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2FBB6E-9A68-4736-9FDE-13364AB10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149291-A0AD-4CE0-ABE9-35CD28806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96D4F8-970C-45E5-A0B4-76EAEF0CE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F3B392-C3FE-4888-9920-CFC4EE25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F5A-7DB6-4AC6-A4D4-6E01AFC8CA24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6B96B2-7722-418A-9277-91C20DBC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C16A069-E18C-4513-A98F-0D8E9689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3C09-E1B6-486C-8D19-44B77C0874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405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6D264-F9A3-4BEA-B640-33C5B3C2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61EAAA-2FEF-4DAB-AC87-90C2ED2F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F5A-7DB6-4AC6-A4D4-6E01AFC8CA24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6EB5D3-CDFB-4AE4-B9DF-06A6C97B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39E93C-A06A-44F8-8DF2-E58E8B69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3C09-E1B6-486C-8D19-44B77C0874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36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F04A05-5851-430C-961B-AAB71C0A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F5A-7DB6-4AC6-A4D4-6E01AFC8CA24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258F6B-7288-4F7C-814B-0DADA88D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14DF9D-5067-4510-BDE8-B9D35738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3C09-E1B6-486C-8D19-44B77C0874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707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4CFB4-298F-4250-8AF5-38A66089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8A2B66-331D-44B2-AAD7-08AE780D6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014660-E385-4EDA-8B1B-D4377A2D5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A0734B-6D7C-49BD-8BFD-E6F898F8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F5A-7DB6-4AC6-A4D4-6E01AFC8CA24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AB593D-57DC-4157-B73E-66741482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DF4382-2216-402B-9FD1-5D2F1867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3C09-E1B6-486C-8D19-44B77C0874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20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B26BD-A479-4701-9D58-248B1008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07DDA8-9A19-4AD2-8D8A-10A2EC4FD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DED89D-5B87-4AD5-8FC3-FD7CE1FFE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AC49F3-FD00-4D5D-8929-F034F5B4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7F5A-7DB6-4AC6-A4D4-6E01AFC8CA24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8183C6-A902-4658-8B63-2B613D53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2E7558-152B-4B9B-B945-2E9BEB43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3C09-E1B6-486C-8D19-44B77C0874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860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883BF1-4AC8-408C-B145-255989C0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84CA63-839C-47BD-8EE4-83FF2D9E2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8F10EE-9252-4EA4-8D14-4168023DE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7F5A-7DB6-4AC6-A4D4-6E01AFC8CA24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64BBB-EEBE-4AC4-B92F-AEB811F3A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B44AC5-ACBE-49D8-81A5-3ECE32436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3C09-E1B6-486C-8D19-44B77C0874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140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748F945-C674-4391-8A9D-4B0AC4683CDC}"/>
              </a:ext>
            </a:extLst>
          </p:cNvPr>
          <p:cNvSpPr/>
          <p:nvPr/>
        </p:nvSpPr>
        <p:spPr>
          <a:xfrm>
            <a:off x="1310639" y="2597833"/>
            <a:ext cx="675249" cy="618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L1</a:t>
            </a:r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5A7246D-87C8-4645-98E9-5103E27615A7}"/>
              </a:ext>
            </a:extLst>
          </p:cNvPr>
          <p:cNvSpPr/>
          <p:nvPr/>
        </p:nvSpPr>
        <p:spPr>
          <a:xfrm>
            <a:off x="5995181" y="3831102"/>
            <a:ext cx="675249" cy="618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L5</a:t>
            </a:r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3D761FA-6312-4836-833C-49EEC4371557}"/>
              </a:ext>
            </a:extLst>
          </p:cNvPr>
          <p:cNvSpPr/>
          <p:nvPr/>
        </p:nvSpPr>
        <p:spPr>
          <a:xfrm>
            <a:off x="3158198" y="2597833"/>
            <a:ext cx="675249" cy="618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L2</a:t>
            </a:r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C8703AB-26A2-4044-9F60-F04257CD9F87}"/>
              </a:ext>
            </a:extLst>
          </p:cNvPr>
          <p:cNvSpPr/>
          <p:nvPr/>
        </p:nvSpPr>
        <p:spPr>
          <a:xfrm>
            <a:off x="5005757" y="2597833"/>
            <a:ext cx="675249" cy="618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L3</a:t>
            </a:r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605ED4E-C6A9-4763-9027-EB63685D0E7C}"/>
              </a:ext>
            </a:extLst>
          </p:cNvPr>
          <p:cNvSpPr/>
          <p:nvPr/>
        </p:nvSpPr>
        <p:spPr>
          <a:xfrm>
            <a:off x="6853316" y="2597833"/>
            <a:ext cx="675249" cy="618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L6</a:t>
            </a:r>
            <a:endParaRPr lang="es-MX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3466F21-BFEE-4B31-BF43-EE9FDA29C159}"/>
              </a:ext>
            </a:extLst>
          </p:cNvPr>
          <p:cNvSpPr/>
          <p:nvPr/>
        </p:nvSpPr>
        <p:spPr>
          <a:xfrm>
            <a:off x="5995182" y="1303606"/>
            <a:ext cx="675249" cy="618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L4</a:t>
            </a:r>
            <a:endParaRPr lang="es-MX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FBCDDA6-9622-449B-B12D-FE89525D3A84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985888" y="2907322"/>
            <a:ext cx="1172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236D524-CF16-4C24-93D7-D2117739A12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6670430" y="2907322"/>
            <a:ext cx="182886" cy="1233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EBE1018-9428-4D18-9227-9645535BC098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6670431" y="1613095"/>
            <a:ext cx="182885" cy="1294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0E3A410-CD6D-404C-A473-7C78CF5CDEE8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5681006" y="2907322"/>
            <a:ext cx="314175" cy="1233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660B78F-F8B5-4F0C-987C-81EF99EC901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5681006" y="1613095"/>
            <a:ext cx="314176" cy="1294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790B3D5-BFE4-4415-9681-6F84CB67D3E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767798" y="2907322"/>
            <a:ext cx="1237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59F8A7B1-391C-42C4-AEA9-AE04DC21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61" y="1613095"/>
            <a:ext cx="1991003" cy="84784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6C99EF26-8CF8-4C97-AC49-CF60BFE14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46" y="4548986"/>
            <a:ext cx="838317" cy="1152686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58992CC-07DC-4E71-A4E6-5DDDC280F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45" y="52014"/>
            <a:ext cx="838317" cy="1152686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5413DE8F-7B10-4A43-B731-B60358CF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564" y="2330979"/>
            <a:ext cx="83831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5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Caivi .</dc:creator>
  <cp:lastModifiedBy>Caivi .</cp:lastModifiedBy>
  <cp:revision>1</cp:revision>
  <dcterms:created xsi:type="dcterms:W3CDTF">2022-05-16T22:37:17Z</dcterms:created>
  <dcterms:modified xsi:type="dcterms:W3CDTF">2022-05-16T22:41:16Z</dcterms:modified>
</cp:coreProperties>
</file>