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9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3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6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4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7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2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4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5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9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4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5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1" r:id="rId7"/>
    <p:sldLayoutId id="2147483792" r:id="rId8"/>
    <p:sldLayoutId id="2147483793" r:id="rId9"/>
    <p:sldLayoutId id="2147483794" r:id="rId10"/>
    <p:sldLayoutId id="21474837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exiple.com/python/python-libra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etacad.com/courses/python-essentials-1" TargetMode="External"/><Relationship Id="rId3" Type="http://schemas.openxmlformats.org/officeDocument/2006/relationships/hyperlink" Target="https://www.coursera.org/learn/python" TargetMode="External"/><Relationship Id="rId7" Type="http://schemas.openxmlformats.org/officeDocument/2006/relationships/hyperlink" Target="https://www.khanacademy.org/computing/computer-programming/programming" TargetMode="External"/><Relationship Id="rId12" Type="http://schemas.openxmlformats.org/officeDocument/2006/relationships/image" Target="../media/image2.png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5KVEU3aaeQ" TargetMode="External"/><Relationship Id="rId11" Type="http://schemas.openxmlformats.org/officeDocument/2006/relationships/hyperlink" Target="https://exercism.org/tracks/python" TargetMode="External"/><Relationship Id="rId5" Type="http://schemas.openxmlformats.org/officeDocument/2006/relationships/hyperlink" Target="https://www.python.org/about/gettingstarted/" TargetMode="External"/><Relationship Id="rId10" Type="http://schemas.openxmlformats.org/officeDocument/2006/relationships/hyperlink" Target="https://www.practicepython.org/" TargetMode="External"/><Relationship Id="rId4" Type="http://schemas.openxmlformats.org/officeDocument/2006/relationships/hyperlink" Target="https://developers.google.com/edu/python" TargetMode="External"/><Relationship Id="rId9" Type="http://schemas.openxmlformats.org/officeDocument/2006/relationships/hyperlink" Target="https://www.udacity.com/course/introduction-to-python--ud111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easy.io/blog/best-python-programmers-communities-onlin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86F4D-F6A9-F7C0-C946-DFC9041B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800" dirty="0"/>
              <a:t>Python</a:t>
            </a:r>
            <a:br>
              <a:rPr lang="en-US" sz="6800" dirty="0"/>
            </a:br>
            <a:r>
              <a:rPr lang="en-US" sz="6800" dirty="0"/>
              <a:t>coding: Resources and Libraries </a:t>
            </a: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55C3AF4F-1D1C-0D28-58CD-838C9BA6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29" r="47654" b="-2"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logo of a book and a car&#10;&#10;AI-generated content may be incorrect.">
            <a:extLst>
              <a:ext uri="{FF2B5EF4-FFF2-40B4-BE49-F238E27FC236}">
                <a16:creationId xmlns:a16="http://schemas.microsoft.com/office/drawing/2014/main" id="{F0ACD069-1FF8-B79E-A951-CF93DA81D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861" y="144766"/>
            <a:ext cx="874139" cy="1384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1B02BB-BB49-1FB5-4BF3-145E7B8082DE}"/>
              </a:ext>
            </a:extLst>
          </p:cNvPr>
          <p:cNvSpPr txBox="1"/>
          <p:nvPr/>
        </p:nvSpPr>
        <p:spPr>
          <a:xfrm>
            <a:off x="10289658" y="648866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By: Caivil Ndobela</a:t>
            </a:r>
            <a:endParaRPr lang="en-ZA" sz="1800" b="1" dirty="0"/>
          </a:p>
        </p:txBody>
      </p:sp>
    </p:spTree>
    <p:extLst>
      <p:ext uri="{BB962C8B-B14F-4D97-AF65-F5344CB8AC3E}">
        <p14:creationId xmlns:p14="http://schemas.microsoft.com/office/powerpoint/2010/main" val="119821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9C71-26FB-43F4-EDD9-7B495A8F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BC48-2949-2244-ADE3-552B79C34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7899"/>
            <a:ext cx="10058400" cy="35511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sz="3200" b="1" dirty="0"/>
              <a:t>A library = tools ready-made for specific tasks (e.g., data science, web, math)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hlinkClick r:id="rId2"/>
              </a:rPr>
              <a:t>Top 90+ Python Libraries - </a:t>
            </a:r>
            <a:r>
              <a:rPr lang="en-US" sz="3200" b="1" dirty="0" err="1">
                <a:hlinkClick r:id="rId2"/>
              </a:rPr>
              <a:t>Flexiple</a:t>
            </a:r>
            <a:r>
              <a:rPr lang="en-US" sz="3200" b="1" dirty="0">
                <a:hlinkClick r:id="rId2"/>
              </a:rPr>
              <a:t> – </a:t>
            </a:r>
            <a:r>
              <a:rPr lang="en-US" sz="3200" b="1" dirty="0" err="1">
                <a:hlinkClick r:id="rId2"/>
              </a:rPr>
              <a:t>Flexiple</a:t>
            </a:r>
            <a:endParaRPr lang="en-US" sz="3200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4" name="Picture 3" descr="A logo of a book and a car&#10;&#10;AI-generated content may be incorrect.">
            <a:extLst>
              <a:ext uri="{FF2B5EF4-FFF2-40B4-BE49-F238E27FC236}">
                <a16:creationId xmlns:a16="http://schemas.microsoft.com/office/drawing/2014/main" id="{A35BAF30-D3C7-ECF6-6363-0AAF9E7AE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50" y="144766"/>
            <a:ext cx="565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005561-87AB-9D98-797F-AD43A03D5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4C73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5C62D-0584-5B89-D067-B2A6C719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Python library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D496-9CDD-1B93-DD87-4A7378980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FFFFFF"/>
                </a:solidFill>
              </a:rPr>
              <a:t>  a short list of python libraries just to name a few</a:t>
            </a:r>
          </a:p>
          <a:p>
            <a:endParaRPr lang="en-US" sz="1800" b="1" dirty="0">
              <a:solidFill>
                <a:srgbClr val="FFFFFF"/>
              </a:solidFill>
            </a:endParaRPr>
          </a:p>
        </p:txBody>
      </p:sp>
      <p:pic>
        <p:nvPicPr>
          <p:cNvPr id="1030" name="Picture 6" descr="Top python libraries – Artofit">
            <a:extLst>
              <a:ext uri="{FF2B5EF4-FFF2-40B4-BE49-F238E27FC236}">
                <a16:creationId xmlns:a16="http://schemas.microsoft.com/office/drawing/2014/main" id="{9187D27D-869E-A60F-8F80-8F03BA7C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166" y="121857"/>
            <a:ext cx="6233963" cy="66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logo of a book and a car&#10;&#10;AI-generated content may be incorrect.">
            <a:extLst>
              <a:ext uri="{FF2B5EF4-FFF2-40B4-BE49-F238E27FC236}">
                <a16:creationId xmlns:a16="http://schemas.microsoft.com/office/drawing/2014/main" id="{B330CBAE-2EFD-B2CA-0C20-6F73B3F12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50" y="144766"/>
            <a:ext cx="565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8ABCF-C532-C0F6-6539-E4E562F55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7D67-DF26-51E3-11C3-5C38B640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9FAF-6289-0B4E-D7F0-EC6C2B78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428413" cy="416500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 YouTube videos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0" i="0" dirty="0">
                <a:effectLst/>
                <a:latin typeface="fkGroteskNeue"/>
                <a:hlinkClick r:id="rId2"/>
              </a:rPr>
              <a:t>https://www.learnpython.org</a:t>
            </a:r>
            <a:endParaRPr 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  <a:hlinkClick r:id="rId3"/>
              </a:rPr>
              <a:t>https://www.coursera.org/learn/python</a:t>
            </a:r>
            <a:r>
              <a:rPr lang="en-US" b="0" i="0" dirty="0">
                <a:effectLst/>
                <a:latin typeface="fkGroteskNeue"/>
              </a:rPr>
              <a:t> (Python for Everybody by University of Michigan; course content is free, certificate is paid)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  <a:hlinkClick r:id="rId4"/>
              </a:rPr>
              <a:t>https://developers.google.com/edu/python</a:t>
            </a:r>
            <a:r>
              <a:rPr lang="en-US" b="0" i="0" dirty="0">
                <a:effectLst/>
                <a:latin typeface="fkGroteskNeue"/>
              </a:rPr>
              <a:t> (Google's Python Class)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  <a:hlinkClick r:id="rId5"/>
              </a:rPr>
              <a:t>https://www.python.org/about/gettingstarted/</a:t>
            </a:r>
            <a:r>
              <a:rPr lang="en-US" b="0" i="0" dirty="0">
                <a:effectLst/>
                <a:latin typeface="fkGroteskNeue"/>
              </a:rPr>
              <a:t> (Official Python beginner resources)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  <a:hlinkClick r:id="rId6"/>
              </a:rPr>
              <a:t>https://www.youtube.com/watch?v=K5KVEU3aaeQ</a:t>
            </a:r>
            <a:r>
              <a:rPr lang="en-US" b="0" i="0" dirty="0">
                <a:effectLst/>
                <a:latin typeface="fkGroteskNeue"/>
              </a:rPr>
              <a:t> (</a:t>
            </a:r>
            <a:r>
              <a:rPr lang="en-US" b="0" i="0" dirty="0" err="1">
                <a:effectLst/>
                <a:latin typeface="fkGroteskNeue"/>
              </a:rPr>
              <a:t>FreeCodeCamp</a:t>
            </a:r>
            <a:r>
              <a:rPr lang="en-US" b="0" i="0" dirty="0">
                <a:effectLst/>
                <a:latin typeface="fkGroteskNeue"/>
              </a:rPr>
              <a:t> Python full course on YouTube)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  <a:hlinkClick r:id="rId7"/>
              </a:rPr>
              <a:t>https://www.khanacademy.org/computing/computer-programming/programming</a:t>
            </a:r>
            <a:r>
              <a:rPr lang="en-US" b="0" i="0" dirty="0">
                <a:effectLst/>
                <a:latin typeface="fkGroteskNeue"/>
              </a:rPr>
              <a:t> (Khan Academy Python course)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  <a:hlinkClick r:id="rId8"/>
              </a:rPr>
              <a:t>https://www.netacad.com/courses/python-essentials-1</a:t>
            </a:r>
            <a:r>
              <a:rPr lang="en-US" b="0" i="0" dirty="0">
                <a:effectLst/>
                <a:latin typeface="fkGroteskNeue"/>
              </a:rPr>
              <a:t> (Cisco Networking Academy Python Essentials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  <a:hlinkClick r:id="rId9"/>
              </a:rPr>
              <a:t>https://www.udacity.com/course/introduction-to-python--ud1110</a:t>
            </a:r>
            <a:r>
              <a:rPr lang="en-US" b="0" i="0" dirty="0">
                <a:effectLst/>
                <a:latin typeface="fkGroteskNeue"/>
              </a:rPr>
              <a:t> (Udacity Introduction to Python Programming)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  <a:hlinkClick r:id="rId10"/>
              </a:rPr>
              <a:t>https://www.practicepython.org/</a:t>
            </a:r>
            <a:r>
              <a:rPr lang="en-US" b="0" i="0" dirty="0">
                <a:effectLst/>
                <a:latin typeface="fkGroteskNeue"/>
              </a:rPr>
              <a:t> (</a:t>
            </a:r>
            <a:r>
              <a:rPr lang="en-US" b="0" i="0" dirty="0" err="1">
                <a:effectLst/>
                <a:latin typeface="fkGroteskNeue"/>
              </a:rPr>
              <a:t>PracticePython</a:t>
            </a:r>
            <a:r>
              <a:rPr lang="en-US" b="0" i="0" dirty="0">
                <a:effectLst/>
                <a:latin typeface="fkGroteskNeue"/>
              </a:rPr>
              <a:t> exercises)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  <a:hlinkClick r:id="rId11"/>
              </a:rPr>
              <a:t>https://exercism.org/tracks/python</a:t>
            </a:r>
            <a:r>
              <a:rPr lang="en-US" b="0" i="0" dirty="0">
                <a:effectLst/>
                <a:latin typeface="fkGroteskNeue"/>
              </a:rPr>
              <a:t> (</a:t>
            </a:r>
            <a:r>
              <a:rPr lang="en-US" b="0" i="0" dirty="0" err="1">
                <a:effectLst/>
                <a:latin typeface="fkGroteskNeue"/>
              </a:rPr>
              <a:t>Exercism</a:t>
            </a:r>
            <a:r>
              <a:rPr lang="en-US" b="0" i="0" dirty="0">
                <a:effectLst/>
                <a:latin typeface="fkGroteskNeue"/>
              </a:rPr>
              <a:t> Python track)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endParaRPr lang="en-US" b="1" dirty="0"/>
          </a:p>
        </p:txBody>
      </p:sp>
      <p:pic>
        <p:nvPicPr>
          <p:cNvPr id="4" name="Picture 3" descr="A logo of a book and a car&#10;&#10;AI-generated content may be incorrect.">
            <a:extLst>
              <a:ext uri="{FF2B5EF4-FFF2-40B4-BE49-F238E27FC236}">
                <a16:creationId xmlns:a16="http://schemas.microsoft.com/office/drawing/2014/main" id="{0A23D655-C724-841B-6387-3E7352408A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50" y="144766"/>
            <a:ext cx="565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2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8ED2-A0A0-9D50-F1A6-17537AE2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A059-B888-9FF3-FCA7-FF8F9983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0670"/>
            <a:ext cx="10058400" cy="31684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hlinkClick r:id="rId2"/>
              </a:rPr>
              <a:t>Best Python Programmers' Communities Online</a:t>
            </a:r>
            <a:endParaRPr lang="en-US" sz="2800" b="1" dirty="0"/>
          </a:p>
        </p:txBody>
      </p:sp>
      <p:pic>
        <p:nvPicPr>
          <p:cNvPr id="4" name="Picture 3" descr="A logo of a book and a car&#10;&#10;AI-generated content may be incorrect.">
            <a:extLst>
              <a:ext uri="{FF2B5EF4-FFF2-40B4-BE49-F238E27FC236}">
                <a16:creationId xmlns:a16="http://schemas.microsoft.com/office/drawing/2014/main" id="{451BF1C2-4FB2-A6DE-F211-151BC772D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50" y="144766"/>
            <a:ext cx="5651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04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246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fkGroteskNeue</vt:lpstr>
      <vt:lpstr>Georgia Pro Cond Light</vt:lpstr>
      <vt:lpstr>Speak Pro</vt:lpstr>
      <vt:lpstr>Wingdings</vt:lpstr>
      <vt:lpstr>RetrospectVTI</vt:lpstr>
      <vt:lpstr>Python coding: Resources and Libraries </vt:lpstr>
      <vt:lpstr>Python library</vt:lpstr>
      <vt:lpstr>Python library</vt:lpstr>
      <vt:lpstr>Python resource</vt:lpstr>
      <vt:lpstr>Python communities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caivil ndobela</dc:creator>
  <cp:lastModifiedBy>Mr. CT Ndobela</cp:lastModifiedBy>
  <cp:revision>6</cp:revision>
  <dcterms:created xsi:type="dcterms:W3CDTF">2025-05-15T08:45:57Z</dcterms:created>
  <dcterms:modified xsi:type="dcterms:W3CDTF">2025-06-08T15:27:08Z</dcterms:modified>
</cp:coreProperties>
</file>