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410" r:id="rId5"/>
    <p:sldId id="411" r:id="rId7"/>
    <p:sldId id="413" r:id="rId8"/>
    <p:sldId id="416" r:id="rId9"/>
    <p:sldId id="417" r:id="rId10"/>
    <p:sldId id="418" r:id="rId11"/>
    <p:sldId id="419" r:id="rId12"/>
    <p:sldId id="420" r:id="rId13"/>
    <p:sldId id="423" r:id="rId14"/>
    <p:sldId id="424"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1" r:id="rId29"/>
    <p:sldId id="442" r:id="rId30"/>
    <p:sldId id="443" r:id="rId31"/>
    <p:sldId id="444" r:id="rId32"/>
    <p:sldId id="445" r:id="rId33"/>
    <p:sldId id="447" r:id="rId34"/>
    <p:sldId id="448" r:id="rId35"/>
    <p:sldId id="44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0" Type="http://schemas.openxmlformats.org/officeDocument/2006/relationships/commentAuthors" Target="commentAuthors.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0" Type="http://schemas.openxmlformats.org/officeDocument/2006/relationships/tags" Target="../tags/tag15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90.xml"/><Relationship Id="rId7" Type="http://schemas.openxmlformats.org/officeDocument/2006/relationships/tags" Target="../tags/tag189.xml"/><Relationship Id="rId6" Type="http://schemas.openxmlformats.org/officeDocument/2006/relationships/tags" Target="../tags/tag188.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7" Type="http://schemas.openxmlformats.org/officeDocument/2006/relationships/tags" Target="../tags/tag232.xml"/><Relationship Id="rId6" Type="http://schemas.openxmlformats.org/officeDocument/2006/relationships/tags" Target="../tags/tag231.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0" Type="http://schemas.openxmlformats.org/officeDocument/2006/relationships/tags" Target="../tags/tag262.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10870" y="1521460"/>
            <a:ext cx="10970260" cy="2152015"/>
          </a:xfrm>
        </p:spPr>
        <p:txBody>
          <a:bodyPr lIns="101600" tIns="38100" rIns="25400" bIns="38100" anchor="b" anchorCtr="0">
            <a:normAutofit/>
          </a:bodyPr>
          <a:lstStyle>
            <a:lvl1pPr algn="ctr">
              <a:defRPr sz="6000" b="1" spc="60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10870" y="3737610"/>
            <a:ext cx="10970260" cy="1596390"/>
          </a:xfrm>
        </p:spPr>
        <p:txBody>
          <a:bodyPr lIns="101600" tIns="38100" rIns="76200" bIns="38100">
            <a:normAutofit/>
          </a:bodyPr>
          <a:lstStyle>
            <a:lvl1pPr marL="0" indent="0" algn="ctr" eaLnBrk="1" fontAlgn="auto" latinLnBrk="0" hangingPunct="1">
              <a:lnSpc>
                <a:spcPct val="15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611505" y="1515110"/>
            <a:ext cx="10970895" cy="4736465"/>
          </a:xfrm>
        </p:spPr>
        <p:txBody>
          <a:bodyPr vert="horz" lIns="90170" tIns="46990" rIns="90170" bIns="0" rtlCol="0">
            <a:normAutofit/>
          </a:bodyPr>
          <a:lstStyle>
            <a:lvl1pPr marL="0" marR="0" lvl="0"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457200" marR="0" lvl="1" indent="0" algn="l" defTabSz="914400" rtl="0" eaLnBrk="1" fontAlgn="auto" latinLnBrk="0" hangingPunct="1">
              <a:lnSpc>
                <a:spcPct val="15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914400" marR="0" lvl="2"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371600" marR="0" lvl="3"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1828800" marR="0" lvl="4"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2" name="标题 1"/>
          <p:cNvSpPr>
            <a:spLocks noGrp="1"/>
          </p:cNvSpPr>
          <p:nvPr>
            <p:ph type="title"/>
            <p:custDataLst>
              <p:tags r:id="rId3"/>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1995" y="3926840"/>
            <a:ext cx="7767955" cy="768350"/>
          </a:xfrm>
        </p:spPr>
        <p:txBody>
          <a:bodyPr lIns="101600" tIns="38100" rIns="63500" bIns="38100" anchor="t" anchorCtr="0">
            <a:normAutofit/>
          </a:bodyPr>
          <a:lstStyle>
            <a:lvl1pPr>
              <a:defRPr sz="4400" b="1" u="none" strike="noStrike" kern="1200" cap="none" spc="300" normalizeH="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1995" y="4728210"/>
            <a:ext cx="7769225" cy="1078230"/>
          </a:xfrm>
        </p:spPr>
        <p:txBody>
          <a:bodyPr wrap="square" lIns="90170" tIns="46990" rIns="90170" bIns="46990">
            <a:normAutofit/>
          </a:bodyPr>
          <a:lstStyle>
            <a:lvl1pPr marL="0" indent="0" algn="l" eaLnBrk="1" fontAlgn="auto" latinLnBrk="0" hangingPunct="1">
              <a:lnSpc>
                <a:spcPct val="150000"/>
              </a:lnSpc>
              <a:spcAft>
                <a:spcPts val="0"/>
              </a:spcAft>
              <a:buNone/>
              <a:defRPr kumimoji="0" lang="zh-CN" altLang="en-US" sz="1800" b="0" i="0" u="none" strike="noStrike" kern="1200" cap="none" spc="150" normalizeH="0" baseline="0" noProof="1">
                <a:solidFill>
                  <a:schemeClr val="tx1">
                    <a:lumMod val="65000"/>
                    <a:lumOff val="35000"/>
                  </a:schemeClr>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9" name="文本占位符 8"/>
          <p:cNvSpPr>
            <a:spLocks noGrp="1"/>
          </p:cNvSpPr>
          <p:nvPr>
            <p:ph type="body" idx="1" hasCustomPrompt="1"/>
            <p:custDataLst>
              <p:tags r:id="rId2"/>
            </p:custDataLst>
          </p:nvPr>
        </p:nvSpPr>
        <p:spPr>
          <a:xfrm>
            <a:off x="612775" y="1522095"/>
            <a:ext cx="5169535" cy="4751070"/>
          </a:xfrm>
          <a:prstGeom prst="rect">
            <a:avLst/>
          </a:prstGeom>
        </p:spPr>
        <p:txBody>
          <a:bodyPr vert="horz" lIns="90170" tIns="46990" rIns="90170" bIns="46990" rtlCol="0">
            <a:normAutofit/>
          </a:bodyPr>
          <a:lstStyle>
            <a:lvl1pPr marL="0" indent="0" algn="l">
              <a:buFont typeface="Wingdings" panose="05000000000000000000" charset="0"/>
              <a:buChar char="l"/>
              <a:defRPr>
                <a:latin typeface="+mn-ea"/>
                <a:ea typeface="+mn-ea"/>
                <a:cs typeface="+mn-ea"/>
              </a:defRPr>
            </a:lvl1pPr>
            <a:lvl2pPr marL="457200" indent="0" algn="l">
              <a:buFont typeface="Wingdings" panose="05000000000000000000" charset="0"/>
              <a:buChar char="l"/>
              <a:defRPr/>
            </a:lvl2pPr>
            <a:lvl3pPr marL="914400" indent="0" algn="l">
              <a:buFont typeface="Wingdings" panose="05000000000000000000" charset="0"/>
              <a:buChar char="l"/>
              <a:defRPr/>
            </a:lvl3pPr>
            <a:lvl4pPr marL="1371600" indent="0" algn="l">
              <a:buFont typeface="Wingdings" panose="05000000000000000000" charset="0"/>
              <a:buChar char="l"/>
              <a:defRPr/>
            </a:lvl4pPr>
            <a:lvl5pPr marL="1828800" indent="0" algn="l">
              <a:buFont typeface="Wingdings" panose="05000000000000000000" charset="0"/>
              <a:buChar char="l"/>
              <a:defRPr/>
            </a:lvl5pPr>
          </a:lstStyle>
          <a:p>
            <a:pPr lvl="0"/>
            <a:r>
              <a:rPr dirty="0">
                <a:sym typeface="+mn-ea"/>
              </a:rPr>
              <a:t> 单击此处编辑文本</a:t>
            </a:r>
            <a:endParaRPr lang="zh-CN" altLang="en-US" dirty="0"/>
          </a:p>
        </p:txBody>
      </p:sp>
      <p:cxnSp>
        <p:nvCxnSpPr>
          <p:cNvPr id="25" name="直接连接符 24"/>
          <p:cNvCxnSpPr/>
          <p:nvPr userDrawn="1">
            <p:custDataLst>
              <p:tags r:id="rId3"/>
            </p:custDataLst>
          </p:nvPr>
        </p:nvCxnSpPr>
        <p:spPr>
          <a:xfrm>
            <a:off x="6096000" y="1715770"/>
            <a:ext cx="0" cy="444246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标题 9"/>
          <p:cNvSpPr>
            <a:spLocks noGrp="1"/>
          </p:cNvSpPr>
          <p:nvPr>
            <p:ph type="title" hasCustomPrompt="1"/>
            <p:custDataLst>
              <p:tags r:id="rId4"/>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a:sym typeface="+mn-ea"/>
              </a:rPr>
              <a:t>单击此处编辑标题</a:t>
            </a:r>
            <a:endParaRPr dirty="0">
              <a:sym typeface="+mn-ea"/>
            </a:endParaRPr>
          </a:p>
        </p:txBody>
      </p:sp>
      <p:sp>
        <p:nvSpPr>
          <p:cNvPr id="11" name="文本占位符 10"/>
          <p:cNvSpPr>
            <a:spLocks noGrp="1"/>
          </p:cNvSpPr>
          <p:nvPr>
            <p:ph type="body" idx="13" hasCustomPrompt="1"/>
            <p:custDataLst>
              <p:tags r:id="rId5"/>
            </p:custDataLst>
          </p:nvPr>
        </p:nvSpPr>
        <p:spPr>
          <a:xfrm>
            <a:off x="6412230" y="1522095"/>
            <a:ext cx="5169535" cy="4751070"/>
          </a:xfrm>
          <a:prstGeom prst="rect">
            <a:avLst/>
          </a:prstGeom>
        </p:spPr>
        <p:txBody>
          <a:bodyPr vert="horz" lIns="90170" tIns="46990" rIns="90170" bIns="46990" rtlCol="0">
            <a:normAutofit/>
          </a:bodyPr>
          <a:lstStyle>
            <a:lvl1pPr marL="0" indent="0" algn="l">
              <a:buFont typeface="Wingdings" panose="05000000000000000000" charset="0"/>
              <a:buChar char="l"/>
              <a:defRPr>
                <a:latin typeface="+mn-ea"/>
                <a:ea typeface="+mn-ea"/>
                <a:cs typeface="+mn-ea"/>
              </a:defRPr>
            </a:lvl1pPr>
            <a:lvl2pPr marL="457200" indent="0" algn="l">
              <a:buFont typeface="Wingdings" panose="05000000000000000000" charset="0"/>
              <a:buChar char="l"/>
              <a:defRPr/>
            </a:lvl2pPr>
            <a:lvl3pPr marL="914400" indent="0" algn="l">
              <a:buFont typeface="Wingdings" panose="05000000000000000000" charset="0"/>
              <a:buChar char="l"/>
              <a:defRPr/>
            </a:lvl3pPr>
            <a:lvl4pPr marL="1371600" indent="0" algn="l">
              <a:buFont typeface="Wingdings" panose="05000000000000000000" charset="0"/>
              <a:buChar char="l"/>
              <a:defRPr/>
            </a:lvl4pPr>
            <a:lvl5pPr marL="1828800" indent="0" algn="l">
              <a:buFont typeface="Wingdings" panose="05000000000000000000" charset="0"/>
              <a:buChar char="l"/>
              <a:defRPr/>
            </a:lvl5pPr>
          </a:lstStyle>
          <a:p>
            <a:pPr lvl="0"/>
            <a:r>
              <a:rPr dirty="0">
                <a:sym typeface="+mn-ea"/>
              </a:rPr>
              <a:t> 单击此处编辑文本</a:t>
            </a:r>
            <a:endParaRPr lang="zh-CN" altLang="en-US" dirty="0"/>
          </a:p>
        </p:txBody>
      </p:sp>
      <p:sp>
        <p:nvSpPr>
          <p:cNvPr id="4" name="日期占位符 3"/>
          <p:cNvSpPr>
            <a:spLocks noGrp="1"/>
          </p:cNvSpPr>
          <p:nvPr>
            <p:ph type="dt" sz="half" idx="2"/>
            <p:custDataLst>
              <p:tags r:id="rId6"/>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19125" y="1428115"/>
            <a:ext cx="5334000" cy="3810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85000"/>
                    <a:lumOff val="15000"/>
                  </a:schemeClr>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3"/>
            </p:custDataLst>
          </p:nvPr>
        </p:nvSpPr>
        <p:spPr>
          <a:xfrm>
            <a:off x="619125" y="1854200"/>
            <a:ext cx="5334000" cy="4404360"/>
          </a:xfrm>
        </p:spPr>
        <p:txBody>
          <a:bodyPr vert="horz" lIns="101600" tIns="0" rIns="82550" bIns="0" rtlCol="0">
            <a:normAutofit/>
          </a:bodyPr>
          <a:lstStyle>
            <a:lvl1pPr marL="228600" marR="0" lvl="0"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685800" marR="0" lvl="1" indent="-228600" algn="l" defTabSz="914400" rtl="0" eaLnBrk="1" fontAlgn="auto" latinLnBrk="0" hangingPunct="1">
              <a:lnSpc>
                <a:spcPct val="150000"/>
              </a:lnSpc>
              <a:spcBef>
                <a:spcPts val="0"/>
              </a:spcBef>
              <a:spcAft>
                <a:spcPts val="1000"/>
              </a:spcAft>
              <a:buFont typeface="Wingdings" panose="05000000000000000000" charset="0"/>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1143000" marR="0" lvl="2"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600200" marR="0" lvl="3"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2057400" marR="0" lvl="4"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4"/>
            </p:custDataLst>
          </p:nvPr>
        </p:nvSpPr>
        <p:spPr>
          <a:xfrm>
            <a:off x="6235700" y="1428115"/>
            <a:ext cx="5344160" cy="3810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85000"/>
                    <a:lumOff val="15000"/>
                  </a:schemeClr>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5"/>
            </p:custDataLst>
          </p:nvPr>
        </p:nvSpPr>
        <p:spPr>
          <a:xfrm>
            <a:off x="6235700" y="1854200"/>
            <a:ext cx="5344160" cy="4404360"/>
          </a:xfrm>
        </p:spPr>
        <p:txBody>
          <a:bodyPr vert="horz" lIns="101600" tIns="0" rIns="82550" bIns="0" rtlCol="0">
            <a:normAutofit/>
          </a:bodyPr>
          <a:lstStyle>
            <a:lvl1pPr marL="228600" marR="0" lvl="0"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685800" marR="0" lvl="1" indent="-228600" algn="l" defTabSz="914400" rtl="0" eaLnBrk="1" fontAlgn="auto" latinLnBrk="0" hangingPunct="1">
              <a:lnSpc>
                <a:spcPct val="150000"/>
              </a:lnSpc>
              <a:spcBef>
                <a:spcPts val="0"/>
              </a:spcBef>
              <a:spcAft>
                <a:spcPts val="1000"/>
              </a:spcAft>
              <a:buFont typeface="Wingdings" panose="05000000000000000000" charset="0"/>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1143000" marR="0" lvl="2"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600200" marR="0" lvl="3"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2057400" marR="0" lvl="4"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1" name="标题 10"/>
          <p:cNvSpPr>
            <a:spLocks noGrp="1"/>
          </p:cNvSpPr>
          <p:nvPr>
            <p:ph type="title"/>
            <p:custDataLst>
              <p:tags r:id="rId6"/>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7" name="日期占位符 3"/>
          <p:cNvSpPr>
            <a:spLocks noGrp="1"/>
          </p:cNvSpPr>
          <p:nvPr>
            <p:ph type="dt" sz="half" idx="10"/>
            <p:custDataLst>
              <p:tags r:id="rId7"/>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9" name="灯片编号占位符 5"/>
          <p:cNvSpPr>
            <a:spLocks noGrp="1"/>
          </p:cNvSpPr>
          <p:nvPr>
            <p:ph type="sldNum" sz="quarter" idx="12"/>
            <p:custDataLst>
              <p:tags r:id="rId9"/>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11" name="标题 10"/>
          <p:cNvSpPr>
            <a:spLocks noGrp="1"/>
          </p:cNvSpPr>
          <p:nvPr>
            <p:ph type="title"/>
            <p:custDataLst>
              <p:tags r:id="rId2"/>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75000"/>
                    <a:lumOff val="25000"/>
                  </a:schemeClr>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4" name="日期占位符 3"/>
          <p:cNvSpPr>
            <a:spLocks noGrp="1"/>
          </p:cNvSpPr>
          <p:nvPr>
            <p:ph type="dt" sz="half" idx="2"/>
            <p:custDataLst>
              <p:tags r:id="rId3"/>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930" y="914400"/>
            <a:ext cx="1042670" cy="5029200"/>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a:sym typeface="+mn-ea"/>
              </a:rPr>
              <a:t>单击此处编辑标题</a:t>
            </a:r>
            <a:endParaRPr>
              <a:sym typeface="+mn-ea"/>
            </a:endParaRPr>
          </a:p>
        </p:txBody>
      </p:sp>
      <p:sp>
        <p:nvSpPr>
          <p:cNvPr id="3" name="竖排文字占位符 2"/>
          <p:cNvSpPr>
            <a:spLocks noGrp="1"/>
          </p:cNvSpPr>
          <p:nvPr>
            <p:ph type="body" orient="vert" idx="1" hasCustomPrompt="1"/>
            <p:custDataLst>
              <p:tags r:id="rId3"/>
            </p:custDataLst>
          </p:nvPr>
        </p:nvSpPr>
        <p:spPr>
          <a:xfrm>
            <a:off x="913765" y="914399"/>
            <a:ext cx="9170035" cy="5028565"/>
          </a:xfrm>
        </p:spPr>
        <p:txBody>
          <a:bodyPr vert="eaVert" lIns="46990" tIns="46990" rIns="46990" bIns="46990">
            <a:normAutofit/>
          </a:bodyPr>
          <a:lstStyle>
            <a:lvl1pPr indent="0" eaLnBrk="1" fontAlgn="auto" latinLnBrk="0" hangingPunct="1">
              <a:buFont typeface="Wingdings" panose="05000000000000000000" charset="0"/>
              <a:buChar char="l"/>
              <a:defRPr>
                <a:solidFill>
                  <a:schemeClr val="tx1">
                    <a:lumMod val="65000"/>
                    <a:lumOff val="35000"/>
                  </a:schemeClr>
                </a:solidFill>
              </a:defRPr>
            </a:lvl1pPr>
            <a:lvl2pPr indent="0" eaLnBrk="1" fontAlgn="auto" latinLnBrk="0" hangingPunct="1">
              <a:buFont typeface="Wingdings" panose="05000000000000000000" charset="0"/>
              <a:buChar char="l"/>
              <a:defRPr>
                <a:solidFill>
                  <a:schemeClr val="tx1">
                    <a:lumMod val="65000"/>
                    <a:lumOff val="35000"/>
                  </a:schemeClr>
                </a:solidFill>
              </a:defRPr>
            </a:lvl2pPr>
            <a:lvl3pPr indent="0" eaLnBrk="1" fontAlgn="auto" latinLnBrk="0" hangingPunct="1">
              <a:buFont typeface="Wingdings" panose="05000000000000000000" charset="0"/>
              <a:buChar char="l"/>
              <a:defRPr>
                <a:solidFill>
                  <a:schemeClr val="tx1">
                    <a:lumMod val="65000"/>
                    <a:lumOff val="35000"/>
                  </a:schemeClr>
                </a:solidFill>
              </a:defRPr>
            </a:lvl3pPr>
            <a:lvl4pPr indent="0" eaLnBrk="1" fontAlgn="auto" latinLnBrk="0" hangingPunct="1">
              <a:buFont typeface="Wingdings" panose="05000000000000000000" charset="0"/>
              <a:buChar char="l"/>
              <a:defRPr>
                <a:solidFill>
                  <a:schemeClr val="tx1">
                    <a:lumMod val="65000"/>
                    <a:lumOff val="35000"/>
                  </a:schemeClr>
                </a:solidFill>
              </a:defRPr>
            </a:lvl4pPr>
            <a:lvl5pPr indent="0" eaLnBrk="1" fontAlgn="auto" latinLnBrk="0" hangingPunct="1">
              <a:buFont typeface="Wingdings" panose="05000000000000000000" charset="0"/>
              <a:buChar char="l"/>
              <a:defRPr>
                <a:solidFill>
                  <a:schemeClr val="tx1">
                    <a:lumMod val="65000"/>
                    <a:lumOff val="35000"/>
                  </a:schemeClr>
                </a:solidFill>
              </a:defRPr>
            </a:lvl5pPr>
          </a:lstStyle>
          <a:p>
            <a:pPr lvl="0"/>
            <a:r>
              <a:rPr lang="zh-CN" altLang="en-US" dirty="0"/>
              <a:t> 单击此处编辑文本</a:t>
            </a:r>
            <a:endParaRPr lang="zh-CN" altLang="en-US" dirty="0"/>
          </a:p>
          <a:p>
            <a:pPr lvl="1"/>
            <a:r>
              <a:rPr lang="zh-CN" altLang="en-US" dirty="0"/>
              <a:t> 第二级</a:t>
            </a:r>
            <a:endParaRPr lang="zh-CN" altLang="en-US" dirty="0"/>
          </a:p>
          <a:p>
            <a:pPr lvl="2"/>
            <a:r>
              <a:rPr lang="zh-CN" altLang="en-US" dirty="0"/>
              <a:t> 第三级</a:t>
            </a:r>
            <a:endParaRPr lang="zh-CN" altLang="en-US" dirty="0"/>
          </a:p>
          <a:p>
            <a:pPr lvl="3"/>
            <a:r>
              <a:rPr lang="zh-CN" altLang="en-US" dirty="0"/>
              <a:t> 第四级</a:t>
            </a:r>
            <a:endParaRPr lang="zh-CN" altLang="en-US" dirty="0"/>
          </a:p>
          <a:p>
            <a:pPr lvl="4"/>
            <a:r>
              <a:rPr lang="zh-CN" altLang="en-US" dirty="0"/>
              <a:t> 第五级</a:t>
            </a:r>
            <a:endParaRPr lang="zh-CN" altLang="en-US" dirty="0"/>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8" name="内容占位符 7"/>
          <p:cNvSpPr>
            <a:spLocks noGrp="1"/>
          </p:cNvSpPr>
          <p:nvPr>
            <p:ph idx="1"/>
            <p:custDataLst>
              <p:tags r:id="rId2"/>
            </p:custDataLst>
          </p:nvPr>
        </p:nvSpPr>
        <p:spPr>
          <a:xfrm>
            <a:off x="611505" y="775335"/>
            <a:ext cx="10968990" cy="5481955"/>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charset="0"/>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2"/>
            <p:custDataLst>
              <p:tags r:id="rId3"/>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209802" y="2576987"/>
            <a:ext cx="7772398" cy="1271113"/>
          </a:xfrm>
        </p:spPr>
        <p:txBody>
          <a:bodyPr vert="horz" wrap="square" lIns="90170" tIns="46990" rIns="90170" bIns="46990" rtlCol="0" anchor="b" anchorCtr="0">
            <a:normAutofit/>
          </a:bodyPr>
          <a:lstStyle>
            <a:lvl1pPr marL="0" marR="0" algn="ctr" defTabSz="914400" rtl="0" eaLnBrk="1" fontAlgn="auto" latinLnBrk="0" hangingPunct="1">
              <a:lnSpc>
                <a:spcPct val="100000"/>
              </a:lnSpc>
              <a:buNone/>
              <a:defRPr kumimoji="0" lang="zh-CN" altLang="en-US" sz="6000" b="1" i="0" u="none" strike="noStrike" kern="1200" cap="none" spc="800" normalizeH="0" baseline="0" noProof="1" dirty="0">
                <a:solidFill>
                  <a:schemeClr val="tx1"/>
                </a:solidFill>
                <a:effectLst/>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4" name="日期占位符 3"/>
          <p:cNvSpPr>
            <a:spLocks noGrp="1"/>
          </p:cNvSpPr>
          <p:nvPr>
            <p:ph type="dt" sz="half" idx="2"/>
            <p:custDataLst>
              <p:tags r:id="rId3"/>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0" hasCustomPrompt="1"/>
            <p:custDataLst>
              <p:tags r:id="rId6"/>
            </p:custDataLst>
          </p:nvPr>
        </p:nvSpPr>
        <p:spPr>
          <a:xfrm>
            <a:off x="2205355" y="3949700"/>
            <a:ext cx="7788910" cy="561975"/>
          </a:xfrm>
        </p:spPr>
        <p:txBody>
          <a:bodyPr anchor="t" anchorCtr="0">
            <a:normAutofit/>
          </a:bodyPr>
          <a:lstStyle>
            <a:lvl1pPr marL="0" indent="0" algn="ctr" eaLnBrk="1" fontAlgn="auto" latinLnBrk="0" hangingPunct="1">
              <a:lnSpc>
                <a:spcPct val="100000"/>
              </a:lnSpc>
              <a:spcAft>
                <a:spcPts val="1500"/>
              </a:spcAft>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单击此处编辑副标题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lumMod val="95000"/>
          </a:schemeClr>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aseline="0">
              <a:latin typeface="隶书" panose="02010509060101010101" pitchFamily="49" charset="-122"/>
              <a:ea typeface="隶书" panose="02010509060101010101" pitchFamily="49" charset="-122"/>
            </a:endParaRPr>
          </a:p>
        </p:txBody>
      </p:sp>
      <p:sp>
        <p:nvSpPr>
          <p:cNvPr id="2" name="标题 1"/>
          <p:cNvSpPr>
            <a:spLocks noGrp="1"/>
          </p:cNvSpPr>
          <p:nvPr userDrawn="1">
            <p:ph type="title" hasCustomPrompt="1"/>
            <p:custDataLst>
              <p:tags r:id="rId3"/>
            </p:custDataLst>
          </p:nvPr>
        </p:nvSpPr>
        <p:spPr>
          <a:xfrm>
            <a:off x="1281600" y="1249200"/>
            <a:ext cx="9626400" cy="723600"/>
          </a:xfrm>
        </p:spPr>
        <p:txBody>
          <a:bodyPr anchor="ctr">
            <a:normAutofit/>
          </a:bodyPr>
          <a:lstStyle>
            <a:lvl1pPr>
              <a:defRPr sz="3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hasCustomPrompt="1"/>
            <p:custDataLst>
              <p:tags r:id="rId4"/>
            </p:custDataLst>
          </p:nvPr>
        </p:nvSpPr>
        <p:spPr>
          <a:xfrm>
            <a:off x="1281113" y="2163600"/>
            <a:ext cx="9626600" cy="3445200"/>
          </a:xfrm>
        </p:spPr>
        <p:txBody>
          <a:bodyPr>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userDrawn="1">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normAutofit/>
          </a:bodyPr>
          <a:lstStyle>
            <a:lvl1pPr algn="ctr">
              <a:defRPr sz="36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5041901"/>
            <a:ext cx="12192000" cy="1828799"/>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440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lnSpc>
                <a:spcPct val="100000"/>
              </a:lnSpc>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lumMod val="95000"/>
          </a:schemeClr>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hasCustomPrompt="1"/>
            <p:custDataLst>
              <p:tags r:id="rId3"/>
            </p:custDataLst>
          </p:nvPr>
        </p:nvSpPr>
        <p:spPr>
          <a:xfrm>
            <a:off x="1522800" y="1339200"/>
            <a:ext cx="9144000" cy="2386800"/>
          </a:xfrm>
        </p:spPr>
        <p:txBody>
          <a:bodyPr anchor="b">
            <a:normAutofit/>
          </a:bodyPr>
          <a:lstStyle>
            <a:lvl1pPr algn="ctr">
              <a:defRPr sz="6000" b="1" strike="noStrike"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1522413" y="3801840"/>
            <a:ext cx="9144000" cy="1656000"/>
          </a:xfrm>
        </p:spPr>
        <p:txBody>
          <a:bodyPr>
            <a:normAutofit/>
          </a:bodyPr>
          <a:lstStyle>
            <a:lvl1pPr algn="ct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10870" y="1521460"/>
            <a:ext cx="10970260" cy="2152015"/>
          </a:xfrm>
        </p:spPr>
        <p:txBody>
          <a:bodyPr lIns="101600" tIns="38100" rIns="25400" bIns="38100" anchor="b" anchorCtr="0">
            <a:normAutofit/>
          </a:bodyPr>
          <a:lstStyle>
            <a:lvl1pPr algn="ctr">
              <a:defRPr sz="6000" b="1" spc="60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10870" y="3737610"/>
            <a:ext cx="10970260" cy="1596390"/>
          </a:xfrm>
        </p:spPr>
        <p:txBody>
          <a:bodyPr lIns="101600" tIns="38100" rIns="76200" bIns="38100">
            <a:normAutofit/>
          </a:bodyPr>
          <a:lstStyle>
            <a:lvl1pPr marL="0" indent="0" algn="ctr" eaLnBrk="1" fontAlgn="auto" latinLnBrk="0" hangingPunct="1">
              <a:lnSpc>
                <a:spcPct val="15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611505" y="1515110"/>
            <a:ext cx="10970895" cy="4736465"/>
          </a:xfrm>
        </p:spPr>
        <p:txBody>
          <a:bodyPr vert="horz" lIns="90170" tIns="46990" rIns="90170" bIns="0" rtlCol="0">
            <a:normAutofit/>
          </a:bodyPr>
          <a:lstStyle>
            <a:lvl1pPr marL="0" marR="0" lvl="0"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457200" marR="0" lvl="1" indent="0" algn="l" defTabSz="914400" rtl="0" eaLnBrk="1" fontAlgn="auto" latinLnBrk="0" hangingPunct="1">
              <a:lnSpc>
                <a:spcPct val="15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914400" marR="0" lvl="2"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371600" marR="0" lvl="3"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1828800" marR="0" lvl="4" indent="0" algn="l" defTabSz="914400" rtl="0" eaLnBrk="1" fontAlgn="auto" latinLnBrk="0" hangingPunct="1">
              <a:lnSpc>
                <a:spcPct val="15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2" name="标题 1"/>
          <p:cNvSpPr>
            <a:spLocks noGrp="1"/>
          </p:cNvSpPr>
          <p:nvPr>
            <p:ph type="title"/>
            <p:custDataLst>
              <p:tags r:id="rId3"/>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1995" y="3926840"/>
            <a:ext cx="7767955" cy="768350"/>
          </a:xfrm>
        </p:spPr>
        <p:txBody>
          <a:bodyPr lIns="101600" tIns="38100" rIns="63500" bIns="38100" anchor="t" anchorCtr="0">
            <a:normAutofit/>
          </a:bodyPr>
          <a:lstStyle>
            <a:lvl1pPr>
              <a:defRPr sz="4400" b="1" u="none" strike="noStrike" kern="1200" cap="none" spc="300" normalizeH="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1995" y="4728210"/>
            <a:ext cx="7769225" cy="1078230"/>
          </a:xfrm>
        </p:spPr>
        <p:txBody>
          <a:bodyPr wrap="square" lIns="90170" tIns="46990" rIns="90170" bIns="46990">
            <a:normAutofit/>
          </a:bodyPr>
          <a:lstStyle>
            <a:lvl1pPr marL="0" indent="0" algn="l" eaLnBrk="1" fontAlgn="auto" latinLnBrk="0" hangingPunct="1">
              <a:lnSpc>
                <a:spcPct val="150000"/>
              </a:lnSpc>
              <a:spcAft>
                <a:spcPts val="0"/>
              </a:spcAft>
              <a:buNone/>
              <a:defRPr kumimoji="0" lang="zh-CN" altLang="en-US" sz="1800" b="0" i="0" u="none" strike="noStrike" kern="1200" cap="none" spc="150" normalizeH="0" baseline="0" noProof="1">
                <a:solidFill>
                  <a:schemeClr val="tx1">
                    <a:lumMod val="65000"/>
                    <a:lumOff val="35000"/>
                  </a:schemeClr>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9" name="文本占位符 8"/>
          <p:cNvSpPr>
            <a:spLocks noGrp="1"/>
          </p:cNvSpPr>
          <p:nvPr>
            <p:ph type="body" idx="1" hasCustomPrompt="1"/>
            <p:custDataLst>
              <p:tags r:id="rId2"/>
            </p:custDataLst>
          </p:nvPr>
        </p:nvSpPr>
        <p:spPr>
          <a:xfrm>
            <a:off x="612775" y="1522095"/>
            <a:ext cx="5169535" cy="4751070"/>
          </a:xfrm>
          <a:prstGeom prst="rect">
            <a:avLst/>
          </a:prstGeom>
        </p:spPr>
        <p:txBody>
          <a:bodyPr vert="horz" lIns="90170" tIns="46990" rIns="90170" bIns="46990" rtlCol="0">
            <a:normAutofit/>
          </a:bodyPr>
          <a:lstStyle>
            <a:lvl1pPr marL="0" indent="0" algn="l">
              <a:buFont typeface="Wingdings" panose="05000000000000000000" charset="0"/>
              <a:buChar char="l"/>
              <a:defRPr>
                <a:latin typeface="+mn-ea"/>
                <a:ea typeface="+mn-ea"/>
                <a:cs typeface="+mn-ea"/>
              </a:defRPr>
            </a:lvl1pPr>
            <a:lvl2pPr marL="457200" indent="0" algn="l">
              <a:buFont typeface="Wingdings" panose="05000000000000000000" charset="0"/>
              <a:buChar char="l"/>
              <a:defRPr/>
            </a:lvl2pPr>
            <a:lvl3pPr marL="914400" indent="0" algn="l">
              <a:buFont typeface="Wingdings" panose="05000000000000000000" charset="0"/>
              <a:buChar char="l"/>
              <a:defRPr/>
            </a:lvl3pPr>
            <a:lvl4pPr marL="1371600" indent="0" algn="l">
              <a:buFont typeface="Wingdings" panose="05000000000000000000" charset="0"/>
              <a:buChar char="l"/>
              <a:defRPr/>
            </a:lvl4pPr>
            <a:lvl5pPr marL="1828800" indent="0" algn="l">
              <a:buFont typeface="Wingdings" panose="05000000000000000000" charset="0"/>
              <a:buChar char="l"/>
              <a:defRPr/>
            </a:lvl5pPr>
          </a:lstStyle>
          <a:p>
            <a:pPr lvl="0"/>
            <a:r>
              <a:rPr dirty="0">
                <a:sym typeface="+mn-ea"/>
              </a:rPr>
              <a:t> 单击此处编辑文本</a:t>
            </a:r>
            <a:endParaRPr lang="zh-CN" altLang="en-US" dirty="0"/>
          </a:p>
        </p:txBody>
      </p:sp>
      <p:cxnSp>
        <p:nvCxnSpPr>
          <p:cNvPr id="25" name="直接连接符 24"/>
          <p:cNvCxnSpPr/>
          <p:nvPr userDrawn="1">
            <p:custDataLst>
              <p:tags r:id="rId3"/>
            </p:custDataLst>
          </p:nvPr>
        </p:nvCxnSpPr>
        <p:spPr>
          <a:xfrm>
            <a:off x="6096000" y="1715770"/>
            <a:ext cx="0" cy="4442460"/>
          </a:xfrm>
          <a:prstGeom prst="line">
            <a:avLst/>
          </a:prstGeom>
          <a:ln w="1270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标题 9"/>
          <p:cNvSpPr>
            <a:spLocks noGrp="1"/>
          </p:cNvSpPr>
          <p:nvPr>
            <p:ph type="title" hasCustomPrompt="1"/>
            <p:custDataLst>
              <p:tags r:id="rId4"/>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a:sym typeface="+mn-ea"/>
              </a:rPr>
              <a:t>单击此处编辑标题</a:t>
            </a:r>
            <a:endParaRPr dirty="0">
              <a:sym typeface="+mn-ea"/>
            </a:endParaRPr>
          </a:p>
        </p:txBody>
      </p:sp>
      <p:sp>
        <p:nvSpPr>
          <p:cNvPr id="11" name="文本占位符 10"/>
          <p:cNvSpPr>
            <a:spLocks noGrp="1"/>
          </p:cNvSpPr>
          <p:nvPr>
            <p:ph type="body" idx="13" hasCustomPrompt="1"/>
            <p:custDataLst>
              <p:tags r:id="rId5"/>
            </p:custDataLst>
          </p:nvPr>
        </p:nvSpPr>
        <p:spPr>
          <a:xfrm>
            <a:off x="6412230" y="1522095"/>
            <a:ext cx="5169535" cy="4751070"/>
          </a:xfrm>
          <a:prstGeom prst="rect">
            <a:avLst/>
          </a:prstGeom>
        </p:spPr>
        <p:txBody>
          <a:bodyPr vert="horz" lIns="90170" tIns="46990" rIns="90170" bIns="46990" rtlCol="0">
            <a:normAutofit/>
          </a:bodyPr>
          <a:lstStyle>
            <a:lvl1pPr marL="0" indent="0" algn="l">
              <a:buFont typeface="Wingdings" panose="05000000000000000000" charset="0"/>
              <a:buChar char="l"/>
              <a:defRPr>
                <a:latin typeface="+mn-ea"/>
                <a:ea typeface="+mn-ea"/>
                <a:cs typeface="+mn-ea"/>
              </a:defRPr>
            </a:lvl1pPr>
            <a:lvl2pPr marL="457200" indent="0" algn="l">
              <a:buFont typeface="Wingdings" panose="05000000000000000000" charset="0"/>
              <a:buChar char="l"/>
              <a:defRPr/>
            </a:lvl2pPr>
            <a:lvl3pPr marL="914400" indent="0" algn="l">
              <a:buFont typeface="Wingdings" panose="05000000000000000000" charset="0"/>
              <a:buChar char="l"/>
              <a:defRPr/>
            </a:lvl3pPr>
            <a:lvl4pPr marL="1371600" indent="0" algn="l">
              <a:buFont typeface="Wingdings" panose="05000000000000000000" charset="0"/>
              <a:buChar char="l"/>
              <a:defRPr/>
            </a:lvl4pPr>
            <a:lvl5pPr marL="1828800" indent="0" algn="l">
              <a:buFont typeface="Wingdings" panose="05000000000000000000" charset="0"/>
              <a:buChar char="l"/>
              <a:defRPr/>
            </a:lvl5pPr>
          </a:lstStyle>
          <a:p>
            <a:pPr lvl="0"/>
            <a:r>
              <a:rPr dirty="0">
                <a:sym typeface="+mn-ea"/>
              </a:rPr>
              <a:t> 单击此处编辑文本</a:t>
            </a:r>
            <a:endParaRPr lang="zh-CN" altLang="en-US" dirty="0"/>
          </a:p>
        </p:txBody>
      </p:sp>
      <p:sp>
        <p:nvSpPr>
          <p:cNvPr id="4" name="日期占位符 3"/>
          <p:cNvSpPr>
            <a:spLocks noGrp="1"/>
          </p:cNvSpPr>
          <p:nvPr>
            <p:ph type="dt" sz="half" idx="2"/>
            <p:custDataLst>
              <p:tags r:id="rId6"/>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19125" y="1428115"/>
            <a:ext cx="5334000" cy="3810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85000"/>
                    <a:lumOff val="15000"/>
                  </a:schemeClr>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3"/>
            </p:custDataLst>
          </p:nvPr>
        </p:nvSpPr>
        <p:spPr>
          <a:xfrm>
            <a:off x="619125" y="1854200"/>
            <a:ext cx="5334000" cy="4404360"/>
          </a:xfrm>
        </p:spPr>
        <p:txBody>
          <a:bodyPr vert="horz" lIns="101600" tIns="0" rIns="82550" bIns="0" rtlCol="0">
            <a:normAutofit/>
          </a:bodyPr>
          <a:lstStyle>
            <a:lvl1pPr marL="228600" marR="0" lvl="0"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685800" marR="0" lvl="1" indent="-228600" algn="l" defTabSz="914400" rtl="0" eaLnBrk="1" fontAlgn="auto" latinLnBrk="0" hangingPunct="1">
              <a:lnSpc>
                <a:spcPct val="150000"/>
              </a:lnSpc>
              <a:spcBef>
                <a:spcPts val="0"/>
              </a:spcBef>
              <a:spcAft>
                <a:spcPts val="1000"/>
              </a:spcAft>
              <a:buFont typeface="Wingdings" panose="05000000000000000000" charset="0"/>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1143000" marR="0" lvl="2"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600200" marR="0" lvl="3"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2057400" marR="0" lvl="4"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4"/>
            </p:custDataLst>
          </p:nvPr>
        </p:nvSpPr>
        <p:spPr>
          <a:xfrm>
            <a:off x="6235700" y="1428115"/>
            <a:ext cx="5344160" cy="3810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85000"/>
                    <a:lumOff val="15000"/>
                  </a:schemeClr>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5"/>
            </p:custDataLst>
          </p:nvPr>
        </p:nvSpPr>
        <p:spPr>
          <a:xfrm>
            <a:off x="6235700" y="1854200"/>
            <a:ext cx="5344160" cy="4404360"/>
          </a:xfrm>
        </p:spPr>
        <p:txBody>
          <a:bodyPr vert="horz" lIns="101600" tIns="0" rIns="82550" bIns="0" rtlCol="0">
            <a:normAutofit/>
          </a:bodyPr>
          <a:lstStyle>
            <a:lvl1pPr marL="228600" marR="0" lvl="0"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685800" marR="0" lvl="1" indent="-228600" algn="l" defTabSz="914400" rtl="0" eaLnBrk="1" fontAlgn="auto" latinLnBrk="0" hangingPunct="1">
              <a:lnSpc>
                <a:spcPct val="150000"/>
              </a:lnSpc>
              <a:spcBef>
                <a:spcPts val="0"/>
              </a:spcBef>
              <a:spcAft>
                <a:spcPts val="1000"/>
              </a:spcAft>
              <a:buFont typeface="Wingdings" panose="05000000000000000000" charset="0"/>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1143000" marR="0" lvl="2"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600200" marR="0" lvl="3"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2057400" marR="0" lvl="4" indent="-228600" algn="l" defTabSz="914400" rtl="0" eaLnBrk="1" fontAlgn="auto" latinLnBrk="0" hangingPunct="1">
              <a:lnSpc>
                <a:spcPct val="15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1" name="标题 10"/>
          <p:cNvSpPr>
            <a:spLocks noGrp="1"/>
          </p:cNvSpPr>
          <p:nvPr>
            <p:ph type="title"/>
            <p:custDataLst>
              <p:tags r:id="rId6"/>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7" name="日期占位符 3"/>
          <p:cNvSpPr>
            <a:spLocks noGrp="1"/>
          </p:cNvSpPr>
          <p:nvPr>
            <p:ph type="dt" sz="half" idx="10"/>
            <p:custDataLst>
              <p:tags r:id="rId7"/>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8" name="页脚占位符 4"/>
          <p:cNvSpPr>
            <a:spLocks noGrp="1"/>
          </p:cNvSpPr>
          <p:nvPr>
            <p:ph type="ftr" sz="quarter" idx="11"/>
            <p:custDataLst>
              <p:tags r:id="rId8"/>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9" name="灯片编号占位符 5"/>
          <p:cNvSpPr>
            <a:spLocks noGrp="1"/>
          </p:cNvSpPr>
          <p:nvPr>
            <p:ph type="sldNum" sz="quarter" idx="12"/>
            <p:custDataLst>
              <p:tags r:id="rId9"/>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11" name="标题 10"/>
          <p:cNvSpPr>
            <a:spLocks noGrp="1"/>
          </p:cNvSpPr>
          <p:nvPr>
            <p:ph type="title"/>
            <p:custDataLst>
              <p:tags r:id="rId2"/>
            </p:custDataLst>
          </p:nvPr>
        </p:nvSpPr>
        <p:spPr>
          <a:xfrm>
            <a:off x="610870" y="625475"/>
            <a:ext cx="10970895" cy="706755"/>
          </a:xfrm>
        </p:spPr>
        <p:txBody>
          <a:bodyPr vert="horz" lIns="101600" tIns="38100" rIns="76200" bIns="381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200" normalizeH="0" baseline="0" noProof="1" dirty="0">
                <a:solidFill>
                  <a:schemeClr val="tx1">
                    <a:lumMod val="75000"/>
                    <a:lumOff val="25000"/>
                  </a:schemeClr>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4" name="日期占位符 3"/>
          <p:cNvSpPr>
            <a:spLocks noGrp="1"/>
          </p:cNvSpPr>
          <p:nvPr>
            <p:ph type="dt" sz="half" idx="2"/>
            <p:custDataLst>
              <p:tags r:id="rId3"/>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930" y="914400"/>
            <a:ext cx="1042670" cy="5029200"/>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200" normalizeH="0" baseline="0" noProof="1" dirty="0">
                <a:solidFill>
                  <a:schemeClr val="tx1">
                    <a:lumMod val="85000"/>
                    <a:lumOff val="15000"/>
                  </a:schemeClr>
                </a:solidFill>
                <a:uFillTx/>
                <a:latin typeface="+mj-lt"/>
                <a:ea typeface="+mj-ea"/>
                <a:cs typeface="+mj-cs"/>
                <a:sym typeface="+mn-ea"/>
              </a:defRPr>
            </a:lvl1pPr>
          </a:lstStyle>
          <a:p>
            <a:pPr lvl="0"/>
            <a:r>
              <a:rPr>
                <a:sym typeface="+mn-ea"/>
              </a:rPr>
              <a:t>单击此处编辑标题</a:t>
            </a:r>
            <a:endParaRPr>
              <a:sym typeface="+mn-ea"/>
            </a:endParaRPr>
          </a:p>
        </p:txBody>
      </p:sp>
      <p:sp>
        <p:nvSpPr>
          <p:cNvPr id="3" name="竖排文字占位符 2"/>
          <p:cNvSpPr>
            <a:spLocks noGrp="1"/>
          </p:cNvSpPr>
          <p:nvPr>
            <p:ph type="body" orient="vert" idx="1" hasCustomPrompt="1"/>
            <p:custDataLst>
              <p:tags r:id="rId3"/>
            </p:custDataLst>
          </p:nvPr>
        </p:nvSpPr>
        <p:spPr>
          <a:xfrm>
            <a:off x="913765" y="914399"/>
            <a:ext cx="9170035" cy="5028565"/>
          </a:xfrm>
        </p:spPr>
        <p:txBody>
          <a:bodyPr vert="eaVert" lIns="46990" tIns="46990" rIns="46990" bIns="46990">
            <a:normAutofit/>
          </a:bodyPr>
          <a:lstStyle>
            <a:lvl1pPr indent="0" eaLnBrk="1" fontAlgn="auto" latinLnBrk="0" hangingPunct="1">
              <a:buFont typeface="Wingdings" panose="05000000000000000000" charset="0"/>
              <a:buChar char="l"/>
              <a:defRPr>
                <a:solidFill>
                  <a:schemeClr val="tx1">
                    <a:lumMod val="65000"/>
                    <a:lumOff val="35000"/>
                  </a:schemeClr>
                </a:solidFill>
              </a:defRPr>
            </a:lvl1pPr>
            <a:lvl2pPr indent="0" eaLnBrk="1" fontAlgn="auto" latinLnBrk="0" hangingPunct="1">
              <a:buFont typeface="Wingdings" panose="05000000000000000000" charset="0"/>
              <a:buChar char="l"/>
              <a:defRPr>
                <a:solidFill>
                  <a:schemeClr val="tx1">
                    <a:lumMod val="65000"/>
                    <a:lumOff val="35000"/>
                  </a:schemeClr>
                </a:solidFill>
              </a:defRPr>
            </a:lvl2pPr>
            <a:lvl3pPr indent="0" eaLnBrk="1" fontAlgn="auto" latinLnBrk="0" hangingPunct="1">
              <a:buFont typeface="Wingdings" panose="05000000000000000000" charset="0"/>
              <a:buChar char="l"/>
              <a:defRPr>
                <a:solidFill>
                  <a:schemeClr val="tx1">
                    <a:lumMod val="65000"/>
                    <a:lumOff val="35000"/>
                  </a:schemeClr>
                </a:solidFill>
              </a:defRPr>
            </a:lvl3pPr>
            <a:lvl4pPr indent="0" eaLnBrk="1" fontAlgn="auto" latinLnBrk="0" hangingPunct="1">
              <a:buFont typeface="Wingdings" panose="05000000000000000000" charset="0"/>
              <a:buChar char="l"/>
              <a:defRPr>
                <a:solidFill>
                  <a:schemeClr val="tx1">
                    <a:lumMod val="65000"/>
                    <a:lumOff val="35000"/>
                  </a:schemeClr>
                </a:solidFill>
              </a:defRPr>
            </a:lvl4pPr>
            <a:lvl5pPr indent="0" eaLnBrk="1" fontAlgn="auto" latinLnBrk="0" hangingPunct="1">
              <a:buFont typeface="Wingdings" panose="05000000000000000000" charset="0"/>
              <a:buChar char="l"/>
              <a:defRPr>
                <a:solidFill>
                  <a:schemeClr val="tx1">
                    <a:lumMod val="65000"/>
                    <a:lumOff val="35000"/>
                  </a:schemeClr>
                </a:solidFill>
              </a:defRPr>
            </a:lvl5pPr>
          </a:lstStyle>
          <a:p>
            <a:pPr lvl="0"/>
            <a:r>
              <a:rPr lang="zh-CN" altLang="en-US" dirty="0"/>
              <a:t> 单击此处编辑文本</a:t>
            </a:r>
            <a:endParaRPr lang="zh-CN" altLang="en-US" dirty="0"/>
          </a:p>
          <a:p>
            <a:pPr lvl="1"/>
            <a:r>
              <a:rPr lang="zh-CN" altLang="en-US" dirty="0"/>
              <a:t> 第二级</a:t>
            </a:r>
            <a:endParaRPr lang="zh-CN" altLang="en-US" dirty="0"/>
          </a:p>
          <a:p>
            <a:pPr lvl="2"/>
            <a:r>
              <a:rPr lang="zh-CN" altLang="en-US" dirty="0"/>
              <a:t> 第三级</a:t>
            </a:r>
            <a:endParaRPr lang="zh-CN" altLang="en-US" dirty="0"/>
          </a:p>
          <a:p>
            <a:pPr lvl="3"/>
            <a:r>
              <a:rPr lang="zh-CN" altLang="en-US" dirty="0"/>
              <a:t> 第四级</a:t>
            </a:r>
            <a:endParaRPr lang="zh-CN" altLang="en-US" dirty="0"/>
          </a:p>
          <a:p>
            <a:pPr lvl="4"/>
            <a:r>
              <a:rPr lang="zh-CN" altLang="en-US" dirty="0"/>
              <a:t> 第五级</a:t>
            </a:r>
            <a:endParaRPr lang="zh-CN" altLang="en-US" dirty="0"/>
          </a:p>
        </p:txBody>
      </p:sp>
      <p:sp>
        <p:nvSpPr>
          <p:cNvPr id="4" name="日期占位符 3"/>
          <p:cNvSpPr>
            <a:spLocks noGrp="1"/>
          </p:cNvSpPr>
          <p:nvPr>
            <p:ph type="dt" sz="half" idx="2"/>
            <p:custDataLst>
              <p:tags r:id="rId4"/>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6"/>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8" name="内容占位符 7"/>
          <p:cNvSpPr>
            <a:spLocks noGrp="1"/>
          </p:cNvSpPr>
          <p:nvPr>
            <p:ph idx="1"/>
            <p:custDataLst>
              <p:tags r:id="rId2"/>
            </p:custDataLst>
          </p:nvPr>
        </p:nvSpPr>
        <p:spPr>
          <a:xfrm>
            <a:off x="611505" y="775335"/>
            <a:ext cx="10968990" cy="5481955"/>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charset="0"/>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charset="0"/>
              <a:buChar char="l"/>
              <a:defRPr kumimoji="0" lang="zh-CN" altLang="en-US" sz="1600" b="0" i="0" u="none" strike="noStrike" kern="1200" cap="none" spc="150" normalizeH="0" baseline="0" noProof="1" dirty="0">
                <a:solidFill>
                  <a:schemeClr val="tx1">
                    <a:lumMod val="65000"/>
                    <a:lumOff val="3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2"/>
            <p:custDataLst>
              <p:tags r:id="rId3"/>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2209802" y="2576987"/>
            <a:ext cx="7772398" cy="1271113"/>
          </a:xfrm>
        </p:spPr>
        <p:txBody>
          <a:bodyPr vert="horz" wrap="square" lIns="90170" tIns="46990" rIns="90170" bIns="46990" rtlCol="0" anchor="b" anchorCtr="0">
            <a:normAutofit/>
          </a:bodyPr>
          <a:lstStyle>
            <a:lvl1pPr marL="0" marR="0" algn="ctr" defTabSz="914400" rtl="0" eaLnBrk="1" fontAlgn="auto" latinLnBrk="0" hangingPunct="1">
              <a:lnSpc>
                <a:spcPct val="100000"/>
              </a:lnSpc>
              <a:buNone/>
              <a:defRPr kumimoji="0" lang="zh-CN" altLang="en-US" sz="6000" b="1" i="0" u="none" strike="noStrike" kern="1200" cap="none" spc="800" normalizeH="0" baseline="0" noProof="1" dirty="0">
                <a:solidFill>
                  <a:schemeClr val="tx1"/>
                </a:solidFill>
                <a:effectLst/>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4" name="日期占位符 3"/>
          <p:cNvSpPr>
            <a:spLocks noGrp="1"/>
          </p:cNvSpPr>
          <p:nvPr>
            <p:ph type="dt" sz="half" idx="2"/>
            <p:custDataLst>
              <p:tags r:id="rId3"/>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4"/>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0" hasCustomPrompt="1"/>
            <p:custDataLst>
              <p:tags r:id="rId6"/>
            </p:custDataLst>
          </p:nvPr>
        </p:nvSpPr>
        <p:spPr>
          <a:xfrm>
            <a:off x="2205355" y="3949700"/>
            <a:ext cx="7788910" cy="561975"/>
          </a:xfrm>
        </p:spPr>
        <p:txBody>
          <a:bodyPr anchor="t" anchorCtr="0">
            <a:normAutofit/>
          </a:bodyPr>
          <a:lstStyle>
            <a:lvl1pPr marL="0" indent="0" algn="ctr" eaLnBrk="1" fontAlgn="auto" latinLnBrk="0" hangingPunct="1">
              <a:lnSpc>
                <a:spcPct val="100000"/>
              </a:lnSpc>
              <a:spcAft>
                <a:spcPts val="1500"/>
              </a:spcAft>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单击此处编辑副标题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userDrawn="1">
            <p:ph type="title" hasCustomPrompt="1"/>
            <p:custDataLst>
              <p:tags r:id="rId2"/>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3"/>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4"/>
            </p:custDataLst>
          </p:nvPr>
        </p:nvSpPr>
        <p:spPr/>
        <p:txBody>
          <a:bodyPr/>
          <a:lstStyle>
            <a:lvl1pPr>
              <a:defRPr baseline="0">
                <a:latin typeface="微软雅黑" panose="020B0503020204020204" pitchFamily="34" charset="-122"/>
              </a:defRPr>
            </a:lvl1pPr>
          </a:lstStyle>
          <a:p>
            <a:endParaRPr lang="zh-CN" altLang="en-US" dirty="0"/>
          </a:p>
        </p:txBody>
      </p:sp>
      <p:sp>
        <p:nvSpPr>
          <p:cNvPr id="5" name="灯片编号占位符 4"/>
          <p:cNvSpPr>
            <a:spLocks noGrp="1"/>
          </p:cNvSpPr>
          <p:nvPr userDrawn="1">
            <p:ph type="sldNum" sz="quarter" idx="12"/>
            <p:custDataLst>
              <p:tags r:id="rId5"/>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lumMod val="95000"/>
          </a:schemeClr>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baseline="0">
              <a:latin typeface="隶书" panose="02010509060101010101" pitchFamily="49" charset="-122"/>
              <a:ea typeface="隶书" panose="02010509060101010101" pitchFamily="49" charset="-122"/>
            </a:endParaRPr>
          </a:p>
        </p:txBody>
      </p:sp>
      <p:sp>
        <p:nvSpPr>
          <p:cNvPr id="2" name="标题 1"/>
          <p:cNvSpPr>
            <a:spLocks noGrp="1"/>
          </p:cNvSpPr>
          <p:nvPr userDrawn="1">
            <p:ph type="title" hasCustomPrompt="1"/>
            <p:custDataLst>
              <p:tags r:id="rId3"/>
            </p:custDataLst>
          </p:nvPr>
        </p:nvSpPr>
        <p:spPr>
          <a:xfrm>
            <a:off x="1281600" y="1249200"/>
            <a:ext cx="9626400" cy="723600"/>
          </a:xfrm>
        </p:spPr>
        <p:txBody>
          <a:bodyPr anchor="ctr">
            <a:normAutofit/>
          </a:bodyPr>
          <a:lstStyle>
            <a:lvl1pPr>
              <a:defRPr sz="3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hasCustomPrompt="1"/>
            <p:custDataLst>
              <p:tags r:id="rId4"/>
            </p:custDataLst>
          </p:nvPr>
        </p:nvSpPr>
        <p:spPr>
          <a:xfrm>
            <a:off x="1281113" y="2163600"/>
            <a:ext cx="9626600" cy="3445200"/>
          </a:xfrm>
        </p:spPr>
        <p:txBody>
          <a:bodyPr>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4" name="页脚占位符 3"/>
          <p:cNvSpPr>
            <a:spLocks noGrp="1"/>
          </p:cNvSpPr>
          <p:nvPr userDrawn="1">
            <p:ph type="ftr" sz="quarter" idx="11"/>
            <p:custDataLst>
              <p:tags r:id="rId7"/>
            </p:custDataLst>
          </p:nvPr>
        </p:nvSpPr>
        <p:spPr/>
        <p:txBody>
          <a:bodyPr/>
          <a:lstStyle>
            <a:lvl1pPr>
              <a:defRPr>
                <a:solidFill>
                  <a:schemeClr val="tx1">
                    <a:lumMod val="85000"/>
                    <a:lumOff val="15000"/>
                  </a:schemeClr>
                </a:solidFill>
              </a:defRPr>
            </a:lvl1pPr>
          </a:lstStyle>
          <a:p>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lumMod val="85000"/>
                  <a:lumOff val="15000"/>
                </a:schemeClr>
              </a:solidFill>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normAutofit/>
          </a:bodyPr>
          <a:lstStyle>
            <a:lvl1pPr algn="ctr">
              <a:defRPr sz="36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algn="ct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5041901"/>
            <a:ext cx="12192000" cy="1828799"/>
          </a:xfrm>
          <a:prstGeom prst="rect">
            <a:avLst/>
          </a:prstGeom>
          <a:solidFill>
            <a:schemeClr val="bg1">
              <a:lumMod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p:custDataLst>
              <p:tags r:id="rId3"/>
            </p:custDataLst>
          </p:nvPr>
        </p:nvSpPr>
        <p:spPr>
          <a:xfrm>
            <a:off x="604800" y="669600"/>
            <a:ext cx="10976400" cy="565200"/>
          </a:xfrm>
        </p:spPr>
        <p:txBody>
          <a:bodyPr anchor="ctr">
            <a:normAutofit/>
          </a:bodyPr>
          <a:lstStyle>
            <a:lvl1pPr algn="ctr">
              <a:lnSpc>
                <a:spcPct val="100000"/>
              </a:lnSpc>
              <a:defRPr sz="32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7"/>
            </p:custDataLst>
          </p:nvPr>
        </p:nvSpPr>
        <p:spPr>
          <a:xfrm>
            <a:off x="604837" y="1681200"/>
            <a:ext cx="10990800" cy="32112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8"/>
            </p:custDataLst>
          </p:nvPr>
        </p:nvSpPr>
        <p:spPr>
          <a:xfrm>
            <a:off x="594000" y="5180400"/>
            <a:ext cx="11001600" cy="1011600"/>
          </a:xfrm>
        </p:spPr>
        <p:txBody>
          <a:bodyPr>
            <a:normAutofit/>
          </a:bodyPr>
          <a:lstStyle>
            <a:lvl1pPr marL="0" indent="0">
              <a:lnSpc>
                <a:spcPct val="130000"/>
              </a:lnSpc>
              <a:spcBef>
                <a:spcPts val="0"/>
              </a:spcBef>
              <a:spcAft>
                <a:spcPts val="1000"/>
              </a:spcAft>
              <a:buNone/>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440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tx1">
                  <a:lumMod val="85000"/>
                  <a:lumOff val="15000"/>
                </a:schemeClr>
              </a:solidFill>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3"/>
            </p:custDataLst>
          </p:nvPr>
        </p:nvSpPr>
        <p:spPr>
          <a:xfrm>
            <a:off x="579600" y="237600"/>
            <a:ext cx="11037600" cy="441964"/>
          </a:xfrm>
        </p:spPr>
        <p:txBody>
          <a:bodyPr>
            <a:normAutofit/>
          </a:bodyPr>
          <a:lstStyle>
            <a:lvl1pPr>
              <a:lnSpc>
                <a:spcPct val="100000"/>
              </a:lnSpc>
              <a:defRPr sz="2400" b="1"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4"/>
            </p:custDataLst>
          </p:nvPr>
        </p:nvSpPr>
        <p:spPr>
          <a:xfrm>
            <a:off x="579600" y="1663200"/>
            <a:ext cx="5342400" cy="2894400"/>
          </a:xfrm>
        </p:spPr>
        <p:txBody>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5"/>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normAutofit/>
          </a:bodyPr>
          <a:lstStyle>
            <a:lvl1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9"/>
            </p:custDataLst>
          </p:nvPr>
        </p:nvSpPr>
        <p:spPr>
          <a:xfrm>
            <a:off x="572400" y="4816800"/>
            <a:ext cx="5342400" cy="781200"/>
          </a:xfrm>
        </p:spPr>
        <p:txBody>
          <a:bodyPr>
            <a:normAutofit/>
          </a:bodyPr>
          <a:lstStyle>
            <a:lvl1pP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normAutofit/>
          </a:bodyPr>
          <a:lstStyle>
            <a:lvl1pP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lumMod val="95000"/>
          </a:schemeClr>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sp>
        <p:nvSpPr>
          <p:cNvPr id="2" name="标题 1"/>
          <p:cNvSpPr>
            <a:spLocks noGrp="1"/>
          </p:cNvSpPr>
          <p:nvPr userDrawn="1">
            <p:ph type="title" hasCustomPrompt="1"/>
            <p:custDataLst>
              <p:tags r:id="rId3"/>
            </p:custDataLst>
          </p:nvPr>
        </p:nvSpPr>
        <p:spPr>
          <a:xfrm>
            <a:off x="1522800" y="1339200"/>
            <a:ext cx="9144000" cy="2386800"/>
          </a:xfrm>
        </p:spPr>
        <p:txBody>
          <a:bodyPr anchor="b">
            <a:normAutofit/>
          </a:bodyPr>
          <a:lstStyle>
            <a:lvl1pPr algn="ctr">
              <a:defRPr sz="6000" b="1" strike="noStrike" spc="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a:solidFill>
                  <a:schemeClr val="tx1">
                    <a:lumMod val="85000"/>
                    <a:lumOff val="15000"/>
                  </a:schemeClr>
                </a:solidFill>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1522413" y="3801840"/>
            <a:ext cx="9144000" cy="1656000"/>
          </a:xfrm>
        </p:spPr>
        <p:txBody>
          <a:bodyPr>
            <a:normAutofit/>
          </a:bodyPr>
          <a:lstStyle>
            <a:lvl1pPr algn="ctr">
              <a:lnSpc>
                <a:spcPct val="130000"/>
              </a:lnSpc>
              <a:spcBef>
                <a:spcPts val="0"/>
              </a:spcBef>
              <a:spcAft>
                <a:spcPts val="1000"/>
              </a:spcAft>
              <a:defRPr sz="1600" spc="15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68.xml"/><Relationship Id="rId23" Type="http://schemas.openxmlformats.org/officeDocument/2006/relationships/tags" Target="../tags/tag167.xml"/><Relationship Id="rId22" Type="http://schemas.openxmlformats.org/officeDocument/2006/relationships/tags" Target="../tags/tag166.xml"/><Relationship Id="rId21" Type="http://schemas.openxmlformats.org/officeDocument/2006/relationships/tags" Target="../tags/tag165.xml"/><Relationship Id="rId20" Type="http://schemas.openxmlformats.org/officeDocument/2006/relationships/tags" Target="../tags/tag164.xml"/><Relationship Id="rId2" Type="http://schemas.openxmlformats.org/officeDocument/2006/relationships/slideLayout" Target="../slideLayouts/slideLayout13.xml"/><Relationship Id="rId19" Type="http://schemas.openxmlformats.org/officeDocument/2006/relationships/tags" Target="../tags/tag16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74.xml"/><Relationship Id="rId23" Type="http://schemas.openxmlformats.org/officeDocument/2006/relationships/tags" Target="../tags/tag273.xml"/><Relationship Id="rId22" Type="http://schemas.openxmlformats.org/officeDocument/2006/relationships/tags" Target="../tags/tag272.xml"/><Relationship Id="rId21" Type="http://schemas.openxmlformats.org/officeDocument/2006/relationships/tags" Target="../tags/tag271.xml"/><Relationship Id="rId20" Type="http://schemas.openxmlformats.org/officeDocument/2006/relationships/tags" Target="../tags/tag270.xml"/><Relationship Id="rId2" Type="http://schemas.openxmlformats.org/officeDocument/2006/relationships/slideLayout" Target="../slideLayouts/slideLayout31.xml"/><Relationship Id="rId19" Type="http://schemas.openxmlformats.org/officeDocument/2006/relationships/tags" Target="../tags/tag269.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13410" y="611505"/>
            <a:ext cx="10965180" cy="6477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12775" y="1515745"/>
            <a:ext cx="10965815" cy="4735195"/>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2"/>
            <p:custDataLst>
              <p:tags r:id="rId22"/>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3600" b="1" u="none" strike="noStrike" kern="1200" cap="none" spc="200" normalizeH="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13410" y="611505"/>
            <a:ext cx="10965180" cy="6477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12775" y="1515745"/>
            <a:ext cx="10965815" cy="4735195"/>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 name="日期占位符 3"/>
          <p:cNvSpPr>
            <a:spLocks noGrp="1"/>
          </p:cNvSpPr>
          <p:nvPr>
            <p:ph type="dt" sz="half" idx="2"/>
            <p:custDataLst>
              <p:tags r:id="rId22"/>
            </p:custDataLst>
          </p:nvPr>
        </p:nvSpPr>
        <p:spPr>
          <a:xfrm>
            <a:off x="613410" y="6314273"/>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14273"/>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878590" y="6314273"/>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3600" b="1" u="none" strike="noStrike" kern="1200" cap="none" spc="200" normalizeH="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276.xml"/><Relationship Id="rId1" Type="http://schemas.openxmlformats.org/officeDocument/2006/relationships/tags" Target="../tags/tag275.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4.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40.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40.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4.xml"/><Relationship Id="rId5" Type="http://schemas.openxmlformats.org/officeDocument/2006/relationships/tags" Target="../tags/tag336.xml"/><Relationship Id="rId4" Type="http://schemas.openxmlformats.org/officeDocument/2006/relationships/tags" Target="../tags/tag335.xml"/><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40.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4.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0.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4.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40.xml"/><Relationship Id="rId5" Type="http://schemas.openxmlformats.org/officeDocument/2006/relationships/tags" Target="../tags/tag361.xml"/><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4.xml"/><Relationship Id="rId5" Type="http://schemas.openxmlformats.org/officeDocument/2006/relationships/tags" Target="../tags/tag366.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4.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36.xml"/><Relationship Id="rId7" Type="http://schemas.openxmlformats.org/officeDocument/2006/relationships/tags" Target="../tags/tag373.xml"/><Relationship Id="rId6" Type="http://schemas.openxmlformats.org/officeDocument/2006/relationships/tags" Target="../tags/tag372.xml"/><Relationship Id="rId5" Type="http://schemas.openxmlformats.org/officeDocument/2006/relationships/tags" Target="../tags/tag371.xml"/><Relationship Id="rId4" Type="http://schemas.openxmlformats.org/officeDocument/2006/relationships/tags" Target="../tags/tag370.xml"/><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4.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40.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4.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1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40.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40.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40.xml"/><Relationship Id="rId5" Type="http://schemas.openxmlformats.org/officeDocument/2006/relationships/tags" Target="../tags/tag408.xml"/><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14.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4.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40.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40.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 Type="http://schemas.openxmlformats.org/officeDocument/2006/relationships/tags" Target="../tags/tag42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0.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0.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4.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40.xml"/><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4.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40.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a:xfrm>
            <a:off x="751205" y="1842672"/>
            <a:ext cx="10970260" cy="2152015"/>
          </a:xfrm>
        </p:spPr>
        <p:txBody>
          <a:bodyPr/>
          <a:lstStyle/>
          <a:p>
            <a:r>
              <a:rPr lang="zh-CN" altLang="en-US" spc="300">
                <a:latin typeface="Arial" panose="020B0604020202020204" pitchFamily="34" charset="0"/>
                <a:ea typeface="微软雅黑" panose="020B0503020204020204" pitchFamily="34" charset="-122"/>
                <a:sym typeface="+mn-ea"/>
              </a:rPr>
              <a:t>Project: </a:t>
            </a:r>
            <a:br>
              <a:rPr lang="zh-CN" altLang="en-US" spc="300">
                <a:latin typeface="Arial" panose="020B0604020202020204" pitchFamily="34" charset="0"/>
                <a:ea typeface="微软雅黑" panose="020B0503020204020204" pitchFamily="34" charset="-122"/>
                <a:sym typeface="+mn-ea"/>
              </a:rPr>
            </a:br>
            <a:r>
              <a:rPr lang="zh-CN" altLang="en-US" spc="300">
                <a:latin typeface="Arial" panose="020B0604020202020204" pitchFamily="34" charset="0"/>
                <a:ea typeface="微软雅黑" panose="020B0503020204020204" pitchFamily="34" charset="-122"/>
                <a:sym typeface="+mn-ea"/>
              </a:rPr>
              <a:t>Car Accidents Severity</a:t>
            </a:r>
            <a:endParaRPr lang="zh-CN" altLang="en-US" spc="300">
              <a:latin typeface="Arial" panose="020B0604020202020204" pitchFamily="34" charset="0"/>
              <a:ea typeface="微软雅黑" panose="020B0503020204020204" pitchFamily="34" charset="-122"/>
              <a:sym typeface="+mn-ea"/>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Methology</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07</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Considering that the feature set and target variables are categorical variables, for example, weather, road conditions, and light conditions are categorical variables higher than level 2, and their values are limited, usually based on a specific finite group, and their correlation may represent different images. Then what it actually is.</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 Usually, it is important to consider the impact of these variables in a car accident, so these variables are selected. Some picture descriptions of the data set are to better understand the data.</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50000"/>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Of the total number of accidents in Sea</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09</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Of the total number of accidents in Seattle, most of them are property damage, and only collisions are more than injuries.</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60000"/>
          </a:bodyPr>
          <a:lstStyle/>
          <a:p>
            <a:r>
              <a:rPr lang="zh-CN" altLang="en-US" sz="4335">
                <a:solidFill>
                  <a:schemeClr val="tx1">
                    <a:lumMod val="85000"/>
                    <a:lumOff val="15000"/>
                  </a:schemeClr>
                </a:solidFill>
                <a:uFillTx/>
                <a:latin typeface="Arial" panose="020B0604020202020204" pitchFamily="34" charset="0"/>
                <a:ea typeface="微软雅黑" panose="020B0503020204020204" pitchFamily="34" charset="-122"/>
                <a:sym typeface="+mn-ea"/>
              </a:rPr>
              <a:t>Upon further inspection, I found out th</a:t>
            </a:r>
            <a:endParaRPr lang="zh-CN" altLang="en-US" sz="4335">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10</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Upon further inspection, I found out that ROADCOND and WEATHER have unknown values. This will again hamper the analysis therefore I dropped the values where there is no information.</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50000"/>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In order to balance the goal, the SMOTE</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11</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In order to balance the goal, the SMOTE in the imblearn library is used to obtain an unbiased classification model that trains instances of two elements under the same conditions of accident severity.</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Results</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12</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70000"/>
          </a:bodyPr>
          <a:lstStyle/>
          <a:p>
            <a:r>
              <a:rPr lang="zh-CN" altLang="en-US" sz="4430">
                <a:solidFill>
                  <a:schemeClr val="tx1">
                    <a:lumMod val="85000"/>
                    <a:lumOff val="15000"/>
                  </a:schemeClr>
                </a:solidFill>
                <a:uFillTx/>
                <a:latin typeface="Arial" panose="020B0604020202020204" pitchFamily="34" charset="0"/>
                <a:ea typeface="微软雅黑" panose="020B0503020204020204" pitchFamily="34" charset="-122"/>
                <a:sym typeface="+mn-ea"/>
              </a:rPr>
              <a:t>Project: Car Accidents Severity</a:t>
            </a:r>
            <a:endParaRPr lang="zh-CN" altLang="en-US" sz="4430">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01</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任意多边形: 形状 20"/>
          <p:cNvSpPr/>
          <p:nvPr>
            <p:custDataLst>
              <p:tags r:id="rId1"/>
            </p:custDataLst>
          </p:nvPr>
        </p:nvSpPr>
        <p:spPr>
          <a:xfrm>
            <a:off x="7632700" y="0"/>
            <a:ext cx="4559300" cy="6858000"/>
          </a:xfrm>
          <a:custGeom>
            <a:avLst/>
            <a:gdLst>
              <a:gd name="connsiteX0" fmla="*/ 2145499 w 4559300"/>
              <a:gd name="connsiteY0" fmla="*/ 0 h 6858000"/>
              <a:gd name="connsiteX1" fmla="*/ 4559300 w 4559300"/>
              <a:gd name="connsiteY1" fmla="*/ 0 h 6858000"/>
              <a:gd name="connsiteX2" fmla="*/ 4559300 w 4559300"/>
              <a:gd name="connsiteY2" fmla="*/ 1025287 h 6858000"/>
              <a:gd name="connsiteX3" fmla="*/ 4401256 w 4559300"/>
              <a:gd name="connsiteY3" fmla="*/ 984650 h 6858000"/>
              <a:gd name="connsiteX4" fmla="*/ 3889376 w 4559300"/>
              <a:gd name="connsiteY4" fmla="*/ 933048 h 6858000"/>
              <a:gd name="connsiteX5" fmla="*/ 1349470 w 4559300"/>
              <a:gd name="connsiteY5" fmla="*/ 3472955 h 6858000"/>
              <a:gd name="connsiteX6" fmla="*/ 3889376 w 4559300"/>
              <a:gd name="connsiteY6" fmla="*/ 6012861 h 6858000"/>
              <a:gd name="connsiteX7" fmla="*/ 4401256 w 4559300"/>
              <a:gd name="connsiteY7" fmla="*/ 5961259 h 6858000"/>
              <a:gd name="connsiteX8" fmla="*/ 4559300 w 4559300"/>
              <a:gd name="connsiteY8" fmla="*/ 5920622 h 6858000"/>
              <a:gd name="connsiteX9" fmla="*/ 4559300 w 4559300"/>
              <a:gd name="connsiteY9" fmla="*/ 6858000 h 6858000"/>
              <a:gd name="connsiteX10" fmla="*/ 1978018 w 4559300"/>
              <a:gd name="connsiteY10" fmla="*/ 6858000 h 6858000"/>
              <a:gd name="connsiteX11" fmla="*/ 1714789 w 4559300"/>
              <a:gd name="connsiteY11" fmla="*/ 6698084 h 6858000"/>
              <a:gd name="connsiteX12" fmla="*/ 0 w 4559300"/>
              <a:gd name="connsiteY12" fmla="*/ 3472953 h 6858000"/>
              <a:gd name="connsiteX13" fmla="*/ 2035468 w 4559300"/>
              <a:gd name="connsiteY13" fmla="*/ 530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59300" h="6858000">
                <a:moveTo>
                  <a:pt x="2145499" y="0"/>
                </a:moveTo>
                <a:lnTo>
                  <a:pt x="4559300" y="0"/>
                </a:lnTo>
                <a:lnTo>
                  <a:pt x="4559300" y="1025287"/>
                </a:lnTo>
                <a:lnTo>
                  <a:pt x="4401256" y="984650"/>
                </a:lnTo>
                <a:cubicBezTo>
                  <a:pt x="4235914" y="950816"/>
                  <a:pt x="4064720" y="933048"/>
                  <a:pt x="3889376" y="933048"/>
                </a:cubicBezTo>
                <a:cubicBezTo>
                  <a:pt x="2486625" y="933048"/>
                  <a:pt x="1349470" y="2070203"/>
                  <a:pt x="1349470" y="3472955"/>
                </a:cubicBezTo>
                <a:cubicBezTo>
                  <a:pt x="1349470" y="4875706"/>
                  <a:pt x="2486625" y="6012861"/>
                  <a:pt x="3889376" y="6012861"/>
                </a:cubicBezTo>
                <a:cubicBezTo>
                  <a:pt x="4064720" y="6012861"/>
                  <a:pt x="4235914" y="5995093"/>
                  <a:pt x="4401256" y="5961259"/>
                </a:cubicBezTo>
                <a:lnTo>
                  <a:pt x="4559300" y="5920622"/>
                </a:lnTo>
                <a:lnTo>
                  <a:pt x="4559300" y="6858000"/>
                </a:lnTo>
                <a:lnTo>
                  <a:pt x="1978018" y="6858000"/>
                </a:lnTo>
                <a:lnTo>
                  <a:pt x="1714789" y="6698084"/>
                </a:lnTo>
                <a:cubicBezTo>
                  <a:pt x="680209" y="5999136"/>
                  <a:pt x="0" y="4815480"/>
                  <a:pt x="0" y="3472953"/>
                </a:cubicBezTo>
                <a:cubicBezTo>
                  <a:pt x="0" y="1996174"/>
                  <a:pt x="823052" y="711629"/>
                  <a:pt x="2035468" y="5300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22" name="矩形 21"/>
          <p:cNvSpPr/>
          <p:nvPr>
            <p:custDataLst>
              <p:tags r:id="rId2"/>
            </p:custDataLst>
          </p:nvPr>
        </p:nvSpPr>
        <p:spPr>
          <a:xfrm>
            <a:off x="251212" y="2123114"/>
            <a:ext cx="11689576" cy="3347496"/>
          </a:xfrm>
          <a:prstGeom prst="rect">
            <a:avLst/>
          </a:prstGeom>
          <a:solidFill>
            <a:schemeClr val="lt1"/>
          </a:solidFill>
          <a:ln>
            <a:noFill/>
          </a:ln>
          <a:effectLst>
            <a:outerShdw blurRad="1651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pitchFamily="34" charset="-122"/>
              <a:ea typeface="微软雅黑" panose="020B0503020204020204" pitchFamily="34" charset="-122"/>
            </a:endParaRPr>
          </a:p>
        </p:txBody>
      </p:sp>
      <p:sp>
        <p:nvSpPr>
          <p:cNvPr id="24" name="任意多边形: 形状 23"/>
          <p:cNvSpPr>
            <a:spLocks noChangeAspect="1"/>
          </p:cNvSpPr>
          <p:nvPr>
            <p:custDataLst>
              <p:tags r:id="rId3"/>
            </p:custDataLst>
          </p:nvPr>
        </p:nvSpPr>
        <p:spPr>
          <a:xfrm rot="10800000">
            <a:off x="1518285" y="1613535"/>
            <a:ext cx="360045" cy="73088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25" name="任意多边形: 形状 24"/>
          <p:cNvSpPr>
            <a:spLocks noChangeAspect="1"/>
          </p:cNvSpPr>
          <p:nvPr>
            <p:custDataLst>
              <p:tags r:id="rId4"/>
            </p:custDataLst>
          </p:nvPr>
        </p:nvSpPr>
        <p:spPr>
          <a:xfrm rot="10800000">
            <a:off x="1040765" y="1613535"/>
            <a:ext cx="360045" cy="730885"/>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custDataLst>
              <p:tags r:id="rId5"/>
            </p:custDataLst>
          </p:nvPr>
        </p:nvSpPr>
        <p:spPr>
          <a:xfrm>
            <a:off x="2125856" y="2738233"/>
            <a:ext cx="8185215" cy="2155952"/>
          </a:xfrm>
          <a:prstGeom prst="rect">
            <a:avLst/>
          </a:prstGeom>
          <a:noFill/>
        </p:spPr>
        <p:txBody>
          <a:bodyPr wrap="square" lIns="90170" tIns="46990" rIns="90170" bIns="46990" rtlCol="0">
            <a:normAutofit/>
          </a:bodyPr>
          <a:lstStyle>
            <a:defPPr>
              <a:defRPr lang="zh-CN"/>
            </a:defPPr>
            <a:lvl1pPr fontAlgn="auto">
              <a:lnSpc>
                <a:spcPct val="130000"/>
              </a:lnSpc>
              <a:spcAft>
                <a:spcPts val="1000"/>
              </a:spcAft>
              <a:defRPr sz="1600" spc="150"/>
            </a:lvl1pPr>
          </a:lstStyle>
          <a:p>
            <a:pPr marL="360045" indent="-360045" fontAlgn="ctr">
              <a:spcBef>
                <a:spcPts val="1000"/>
              </a:spcBef>
              <a:spcAft>
                <a:spcPts val="0"/>
              </a:spcAft>
              <a:buClr>
                <a:schemeClr val="accent3">
                  <a:lumMod val="50000"/>
                </a:schemeClr>
              </a:buClr>
              <a:buSzPct val="130000"/>
              <a:buFont typeface="WPS-Numbers" pitchFamily="2" charset="0"/>
              <a:buChar char=""/>
            </a:pPr>
            <a:r>
              <a:rPr lang="zh-CN" altLang="en-US" sz="1700" dirty="0">
                <a:solidFill>
                  <a:schemeClr val="dk1">
                    <a:lumMod val="75000"/>
                    <a:lumOff val="25000"/>
                  </a:schemeClr>
                </a:solidFill>
                <a:uFillTx/>
                <a:latin typeface="微软雅黑" panose="020B0503020204020204" pitchFamily="34" charset="-122"/>
                <a:ea typeface="微软雅黑" panose="020B0503020204020204" pitchFamily="34" charset="-122"/>
              </a:rPr>
              <a:t>continue to understand the severity of the accident based on the selected variables. I noticed that accidents at intersections are more serious (level 2-injury), while most non-serious accidents (level 1-property damage) occur at intersections. I also found that the most serious accident occurred at an intersection and involved 2 to 3 people.</a:t>
            </a:r>
            <a:endParaRPr lang="zh-CN" altLang="en-US" sz="17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2125980" y="1251585"/>
            <a:ext cx="3707765" cy="624840"/>
          </a:xfrm>
          <a:prstGeom prst="rect">
            <a:avLst/>
          </a:prstGeom>
          <a:noFill/>
        </p:spPr>
        <p:txBody>
          <a:bodyPr wrap="square" lIns="90170" tIns="46990" rIns="90170" bIns="46990" rtlCol="0">
            <a:normAutofit fontScale="90000"/>
          </a:bodyPr>
          <a:lstStyle/>
          <a:p>
            <a:r>
              <a:rPr lang="zh-CN" altLang="en-US" sz="3555" b="1" spc="300" dirty="0">
                <a:solidFill>
                  <a:schemeClr val="dk1">
                    <a:lumMod val="75000"/>
                    <a:lumOff val="25000"/>
                  </a:schemeClr>
                </a:solidFill>
                <a:uFillTx/>
                <a:latin typeface="微软雅黑" panose="020B0503020204020204" pitchFamily="34" charset="-122"/>
                <a:ea typeface="微软雅黑" panose="020B0503020204020204" pitchFamily="34" charset="-122"/>
              </a:rPr>
              <a:t>Results</a:t>
            </a:r>
            <a:endParaRPr lang="zh-CN" altLang="en-US" sz="3555" b="1" spc="300" dirty="0">
              <a:solidFill>
                <a:schemeClr val="dk1">
                  <a:lumMod val="75000"/>
                  <a:lumOff val="25000"/>
                </a:schemeClr>
              </a:solidFill>
              <a:uFillTx/>
              <a:latin typeface="微软雅黑" panose="020B0503020204020204" pitchFamily="34" charset="-122"/>
              <a:ea typeface="微软雅黑" panose="020B0503020204020204" pitchFamily="34" charset="-122"/>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50000"/>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As we can see, most accidents occur dur</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13</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As we can see, most accidents occur during the day, on dry roads, not even at intersections and on the road during sunny weather. Most of them are not over speeding and the impact of collisions is very rare.</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Discussion</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14</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60000"/>
          </a:bodyPr>
          <a:lstStyle/>
          <a:p>
            <a:r>
              <a:rPr lang="zh-CN" altLang="en-US" sz="4335">
                <a:solidFill>
                  <a:schemeClr val="tx1">
                    <a:lumMod val="85000"/>
                    <a:lumOff val="15000"/>
                  </a:schemeClr>
                </a:solidFill>
                <a:uFillTx/>
                <a:latin typeface="Arial" panose="020B0604020202020204" pitchFamily="34" charset="0"/>
                <a:ea typeface="微软雅黑" panose="020B0503020204020204" pitchFamily="34" charset="-122"/>
                <a:sym typeface="+mn-ea"/>
              </a:rPr>
              <a:t>At the beginning of the analysis, I tri</a:t>
            </a:r>
            <a:endParaRPr lang="zh-CN" altLang="en-US" sz="4335">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15</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At the beginning of the analysis, I tried to calculate the severity and frequency of road accidents based on weather conditions, road conditions and other factors. Even if our data is of the right size, there are still many missing elements. We need to clean the data to get good results.</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 We must delete speed because there are too many elements missing, but I think this is an important factor that should be considered. It is clear from the analysis that most accidents involve drivers, on wet roads, in bad weather, at intersections, and of very small nature.</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 This may help police departments understand where to install more stop signs, or may add cameras at intersections to force people to slow down. We also live in a technology-friendly world, so maybe we can develop some built-in technology</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Conclusion</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16</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50000"/>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When comparing all models by score, we </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17</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Introduction</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02</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When comparing all models by score, we can get a clearer understanding of the severity of the car accident in terms of the accuracy of the three models as a whole and their performance-Seattle, Washington 14 for each output of the target variable. When comparing these scores, we can see that the f1 score is the highest score of k nearest neighbors of 0.75.</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000">
                <a:solidFill>
                  <a:schemeClr val="dk1">
                    <a:lumMod val="65000"/>
                    <a:lumOff val="35000"/>
                  </a:schemeClr>
                </a:solidFill>
                <a:uFillTx/>
                <a:sym typeface="+mn-ea"/>
              </a:rPr>
              <a:t> However, when we compare the accuracy later and recall each model, we can see that the accuracy of the k nearest neighbor model is 1 in 0.08. The variance is too large to choose this model as a viable option. When looking at the other two models, we can see that the decision tree has a more balanced degree between 0 and 1. When looking back at 0 and 1, the logistic regression is more balanced.</a:t>
            </a:r>
            <a:endParaRPr lang="zh-CN" altLang="en-US" sz="2000">
              <a:solidFill>
                <a:schemeClr val="dk1">
                  <a:lumMod val="65000"/>
                  <a:lumOff val="35000"/>
                </a:schemeClr>
              </a:solidFill>
              <a:uFillTx/>
              <a:sym typeface="+mn-ea"/>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Urbanization is the main reason for the increase in the number of vehicles on the road. In this timely world, everyone is in their own thoughts and rush, which can lead to traffic accidents. There are many factors leading to the accident. It depends on weather, road conditions, vehicle conditions, driver conditions, etc. The main purpose of our project is to reduce car accidents.</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 Here we deal with a data set of Seattle traffic records served as the management department in Seattle since 2004. These data include a collision occurred, and all necessary data.</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fontScale="50000"/>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This report is on what caused the accid</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04</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This report is on what caused the accident and how to take measures to reduce these accidents</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912483" y="3917009"/>
            <a:ext cx="7767955" cy="768350"/>
          </a:xfrm>
        </p:spPr>
        <p:txBody>
          <a:bodyPr wrap="square" anchor="t" anchorCtr="0">
            <a:normAutofit/>
          </a:bodyPr>
          <a:lstStyle/>
          <a:p>
            <a:r>
              <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rPr>
              <a:t>Dataset</a:t>
            </a:r>
            <a:endParaRPr lang="zh-CN" altLang="en-US">
              <a:solidFill>
                <a:schemeClr val="tx1">
                  <a:lumMod val="85000"/>
                  <a:lumOff val="15000"/>
                </a:schemeClr>
              </a:solidFill>
              <a:uFillTx/>
              <a:latin typeface="Arial" panose="020B0604020202020204" pitchFamily="34" charset="0"/>
              <a:ea typeface="微软雅黑" panose="020B0503020204020204" pitchFamily="34" charset="-122"/>
              <a:sym typeface="+mn-ea"/>
            </a:endParaRPr>
          </a:p>
        </p:txBody>
      </p:sp>
      <p:sp>
        <p:nvSpPr>
          <p:cNvPr id="5" name="矩形 4"/>
          <p:cNvSpPr/>
          <p:nvPr>
            <p:custDataLst>
              <p:tags r:id="rId2"/>
            </p:custDataLst>
          </p:nvPr>
        </p:nvSpPr>
        <p:spPr>
          <a:xfrm>
            <a:off x="2035038" y="2506674"/>
            <a:ext cx="1026160" cy="1026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0" name="文本框 9"/>
          <p:cNvSpPr txBox="1"/>
          <p:nvPr>
            <p:custDataLst>
              <p:tags r:id="rId3"/>
            </p:custDataLst>
          </p:nvPr>
        </p:nvSpPr>
        <p:spPr>
          <a:xfrm>
            <a:off x="2035038" y="2122499"/>
            <a:ext cx="1026160" cy="1263942"/>
          </a:xfrm>
          <a:prstGeom prst="rect">
            <a:avLst/>
          </a:prstGeom>
          <a:noFill/>
        </p:spPr>
        <p:txBody>
          <a:bodyPr wrap="square" rtlCol="0" anchor="b">
            <a:normAutofit/>
          </a:bodyPr>
          <a:lstStyle/>
          <a:p>
            <a:r>
              <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rPr>
              <a:t>05</a:t>
            </a:r>
            <a:endParaRPr lang="en-US" altLang="zh-CN" sz="4400" b="1">
              <a:solidFill>
                <a:schemeClr val="bg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custDataLst>
              <p:tags r:id="rId4"/>
            </p:custDataLst>
          </p:nvPr>
        </p:nvSpPr>
        <p:spPr>
          <a:xfrm>
            <a:off x="9996033" y="2679394"/>
            <a:ext cx="17780" cy="217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1251901" y="1438275"/>
            <a:ext cx="9688830" cy="3981450"/>
            <a:chOff x="1971" y="2065"/>
            <a:chExt cx="15258" cy="6270"/>
          </a:xfrm>
        </p:grpSpPr>
        <p:cxnSp>
          <p:nvCxnSpPr>
            <p:cNvPr id="10" name="直接连接符 9"/>
            <p:cNvCxnSpPr/>
            <p:nvPr>
              <p:custDataLst>
                <p:tags r:id="rId2"/>
              </p:custDataLst>
            </p:nvPr>
          </p:nvCxnSpPr>
          <p:spPr>
            <a:xfrm>
              <a:off x="1971" y="833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971" y="2065"/>
              <a:ext cx="15259" cy="0"/>
            </a:xfrm>
            <a:prstGeom prst="line">
              <a:avLst/>
            </a:prstGeom>
            <a:ln w="6350">
              <a:solidFill>
                <a:schemeClr val="lt1">
                  <a:lumMod val="50000"/>
                  <a:alpha val="50000"/>
                </a:schemeClr>
              </a:solidFill>
            </a:ln>
          </p:spPr>
          <p:style>
            <a:lnRef idx="1">
              <a:schemeClr val="accent1"/>
            </a:lnRef>
            <a:fillRef idx="0">
              <a:schemeClr val="accent1"/>
            </a:fillRef>
            <a:effectRef idx="0">
              <a:schemeClr val="accent1"/>
            </a:effectRef>
            <a:fontRef idx="minor">
              <a:schemeClr val="tx1"/>
            </a:fontRef>
          </p:style>
        </p:cxnSp>
      </p:grpSp>
      <p:sp>
        <p:nvSpPr>
          <p:cNvPr id="12" name="内容占位符 3"/>
          <p:cNvSpPr>
            <a:spLocks noGrp="1"/>
          </p:cNvSpPr>
          <p:nvPr>
            <p:custDataLst>
              <p:tags r:id="rId4"/>
            </p:custDataLst>
          </p:nvPr>
        </p:nvSpPr>
        <p:spPr>
          <a:xfrm>
            <a:off x="1251584" y="1763491"/>
            <a:ext cx="9689465" cy="3331018"/>
          </a:xfrm>
          <a:prstGeom prst="rect">
            <a:avLst/>
          </a:prstGeom>
        </p:spPr>
        <p:txBody>
          <a:bodyPr vert="horz" lIns="101600" tIns="0" rIns="82550" bIns="0" rtlCol="0" anchor="ctr">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000"/>
              </a:spcBef>
              <a:buNone/>
            </a:pPr>
            <a:r>
              <a:rPr lang="zh-CN" altLang="en-US" sz="2200">
                <a:solidFill>
                  <a:schemeClr val="dk1">
                    <a:lumMod val="65000"/>
                    <a:lumOff val="35000"/>
                  </a:schemeClr>
                </a:solidFill>
                <a:uFillTx/>
                <a:sym typeface="+mn-ea"/>
              </a:rPr>
              <a:t>This is an extensive data set provided by the Seattle Police Department, which has collected more than 190,000 observations in the past 15 years. In order to accurately build the model to prevent accidents and/or reduce their severity in the future, we will use the some attributes as indexes.</a:t>
            </a:r>
            <a:endParaRPr lang="zh-CN" altLang="en-US" sz="2200">
              <a:solidFill>
                <a:schemeClr val="dk1">
                  <a:lumMod val="65000"/>
                  <a:lumOff val="35000"/>
                </a:schemeClr>
              </a:solidFill>
              <a:uFillTx/>
              <a:sym typeface="+mn-ea"/>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2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990"/>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990"/>
</p:tagLst>
</file>

<file path=ppt/tags/tag165.xml><?xml version="1.0" encoding="utf-8"?>
<p:tagLst xmlns:p="http://schemas.openxmlformats.org/presentationml/2006/main">
  <p:tag name="KSO_WM_TEMPLATE_THUMBS_INDEX" val="1、4、7、9、12、13、14、17、18、19、25、28、33、36、38、40、43、46、51"/>
  <p:tag name="KSO_WM_TEMPLATE_SUBCATEGORY" val="17"/>
  <p:tag name="KSO_WM_TEMPLATE_MASTER_TYPE" val="1"/>
  <p:tag name="KSO_WM_TEMPLATE_COLOR_TYPE" val="1"/>
  <p:tag name="KSO_WM_TAG_VERSION" val="1.0"/>
  <p:tag name="KSO_WM_BEAUTIFY_FLAG" val="#wm#"/>
  <p:tag name="KSO_WM_TEMPLATE_CATEGORY" val="custom"/>
  <p:tag name="KSO_WM_TEMPLATE_INDEX" val="20202990"/>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2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2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99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990"/>
</p:tagLst>
</file>

<file path=ppt/tags/tag271.xml><?xml version="1.0" encoding="utf-8"?>
<p:tagLst xmlns:p="http://schemas.openxmlformats.org/presentationml/2006/main">
  <p:tag name="KSO_WM_TEMPLATE_THUMBS_INDEX" val="1、4、7、9、12、13、14、17、18、19、25、28、33、36、38、40、43、46、51"/>
  <p:tag name="KSO_WM_TEMPLATE_SUBCATEGORY" val="17"/>
  <p:tag name="KSO_WM_TEMPLATE_MASTER_TYPE" val="1"/>
  <p:tag name="KSO_WM_TEMPLATE_COLOR_TYPE" val="1"/>
  <p:tag name="KSO_WM_TAG_VERSION" val="1.0"/>
  <p:tag name="KSO_WM_BEAUTIFY_FLAG" val="#wm#"/>
  <p:tag name="KSO_WM_TEMPLATE_CATEGORY" val="custom"/>
  <p:tag name="KSO_WM_TEMPLATE_INDEX" val="20202990"/>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5.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990_1*a*1"/>
  <p:tag name="KSO_WM_TEMPLATE_CATEGORY" val="custom"/>
  <p:tag name="KSO_WM_TEMPLATE_INDEX" val="20202990"/>
  <p:tag name="KSO_WM_UNIT_LAYERLEVEL" val="1"/>
  <p:tag name="KSO_WM_TAG_VERSION" val="1.0"/>
  <p:tag name="KSO_WM_BEAUTIFY_FLAG" val="#wm#"/>
  <p:tag name="KSO_WM_UNIT_PRESET_TEXT" val="空白演示"/>
</p:tagLst>
</file>

<file path=ppt/tags/tag276.xml><?xml version="1.0" encoding="utf-8"?>
<p:tagLst xmlns:p="http://schemas.openxmlformats.org/presentationml/2006/main">
  <p:tag name="KSO_WM_TEMPLATE_THUMBS_INDEX" val="1、4、7、9、12、13、14、17、18、19、25、28、33、36、38、40、43、46、51"/>
  <p:tag name="KSO_WM_SLIDE_ID" val="custom20202990_1"/>
  <p:tag name="KSO_WM_TEMPLATE_SUBCATEGORY" val="17"/>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990"/>
  <p:tag name="KSO_WM_SLIDE_LAYOUT" val="a_b"/>
  <p:tag name="KSO_WM_SLIDE_LAYOUT_CNT" val="1_3"/>
</p:tagLst>
</file>

<file path=ppt/tags/tag27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27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281.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282.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28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286.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291.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295.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296.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29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29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01.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05.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06.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0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0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11.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15.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16.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1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19.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21.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25.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26.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31.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32.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3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36.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41.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42.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4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46.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51.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52.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5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56.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61.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62.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64.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66.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645_1*i*1"/>
  <p:tag name="KSO_WM_TEMPLATE_CATEGORY" val="diagram"/>
  <p:tag name="KSO_WM_TEMPLATE_INDEX" val="20194645"/>
  <p:tag name="KSO_WM_UNIT_LAYERLEVEL" val="1"/>
  <p:tag name="KSO_WM_TAG_VERSION" val="1.0"/>
  <p:tag name="KSO_WM_BEAUTIFY_FLAG" val="#wm#"/>
  <p:tag name="KSO_WM_UNIT_COLOR_SCHEME_SHAPE_ID" val="21"/>
  <p:tag name="KSO_WM_UNIT_COLOR_SCHEME_PARENT_PAGE" val="0_1"/>
  <p:tag name="KSO_WM_UNIT_DECOLORIZATION" val="1"/>
  <p:tag name="KSO_WM_UNIT_FILL_FORE_SCHEMECOLOR_INDEX_BRIGHTNESS" val="-0.25"/>
  <p:tag name="KSO_WM_UNIT_FILL_FORE_SCHEMECOLOR_INDEX" val="6"/>
  <p:tag name="KSO_WM_UNIT_FILL_TYPE" val="1"/>
  <p:tag name="KSO_WM_UNIT_TEXT_FILL_FORE_SCHEMECOLOR_INDEX_BRIGHTNESS" val="0"/>
  <p:tag name="KSO_WM_UNIT_TEXT_FILL_FORE_SCHEMECOLOR_INDEX" val="14"/>
  <p:tag name="KSO_WM_UNIT_TEXT_FILL_TYPE"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645_1*i*2"/>
  <p:tag name="KSO_WM_TEMPLATE_CATEGORY" val="diagram"/>
  <p:tag name="KSO_WM_TEMPLATE_INDEX" val="20194645"/>
  <p:tag name="KSO_WM_UNIT_LAYERLEVEL" val="1"/>
  <p:tag name="KSO_WM_TAG_VERSION" val="1.0"/>
  <p:tag name="KSO_WM_BEAUTIFY_FLAG" val="#wm#"/>
  <p:tag name="KSO_WM_UNIT_COLOR_SCHEME_SHAPE_ID" val="22"/>
  <p:tag name="KSO_WM_UNIT_COLOR_SCHEME_PARENT_PAGE" val="0_1"/>
  <p:tag name="KSO_WM_UNIT_FOIL_COLOR" val="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194645_1*i*4"/>
  <p:tag name="KSO_WM_TEMPLATE_CATEGORY" val="diagram"/>
  <p:tag name="KSO_WM_TEMPLATE_INDEX" val="20194645"/>
  <p:tag name="KSO_WM_UNIT_LAYERLEVEL" val="1"/>
  <p:tag name="KSO_WM_TAG_VERSION" val="1.0"/>
  <p:tag name="KSO_WM_BEAUTIFY_FLAG" val="#wm#"/>
  <p:tag name="KSO_WM_UNIT_COLOR_SCHEME_SHAPE_ID" val="24"/>
  <p:tag name="KSO_WM_UNIT_COLOR_SCHEME_PARENT_PAGE" val="0_1"/>
  <p:tag name="KSO_WM_UNIT_DECOLORIZATION" val="1"/>
  <p:tag name="KSO_WM_UNIT_FILL_FORE_SCHEMECOLOR_INDEX_BRIGHTNESS" val="-0.25"/>
  <p:tag name="KSO_WM_UNIT_FILL_FORE_SCHEMECOLOR_INDEX" val="6"/>
  <p:tag name="KSO_WM_UNI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194645_1*i*5"/>
  <p:tag name="KSO_WM_TEMPLATE_CATEGORY" val="diagram"/>
  <p:tag name="KSO_WM_TEMPLATE_INDEX" val="20194645"/>
  <p:tag name="KSO_WM_UNIT_LAYERLEVEL" val="1"/>
  <p:tag name="KSO_WM_TAG_VERSION" val="1.0"/>
  <p:tag name="KSO_WM_BEAUTIFY_FLAG" val="#wm#"/>
  <p:tag name="KSO_WM_UNIT_COLOR_SCHEME_SHAPE_ID" val="25"/>
  <p:tag name="KSO_WM_UNIT_COLOR_SCHEME_PARENT_PAGE" val="0_1"/>
  <p:tag name="KSO_WM_UNIT_DECOLORIZATION" val="1"/>
  <p:tag name="KSO_WM_UNIT_FILL_FORE_SCHEMECOLOR_INDEX_BRIGHTNESS" val="-0.25"/>
  <p:tag name="KSO_WM_UNIT_FILL_FORE_SCHEMECOLOR_INDEX" val="6"/>
  <p:tag name="KSO_WM_UNIT_FILL_TYPE" val="1"/>
</p:tagLst>
</file>

<file path=ppt/tags/tag371.xml><?xml version="1.0" encoding="utf-8"?>
<p:tagLst xmlns:p="http://schemas.openxmlformats.org/presentationml/2006/main">
  <p:tag name="KSO_WM_UNIT_TEXT_PART_ID_V2" val="d-3-2"/>
  <p:tag name="KSO_WM_UNIT_PRESET_TEXT" val="点击此处添加正文，文字是您思想的提炼，为了最终呈现发布的良好效果。&#13;请言简意赅的阐述观点，并根据需要酌情增减文字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1"/>
  <p:tag name="KSO_WM_UNIT_ID" val="diagram20194645_1*f*1"/>
  <p:tag name="KSO_WM_TEMPLATE_CATEGORY" val="diagram"/>
  <p:tag name="KSO_WM_TEMPLATE_INDEX" val="20194645"/>
  <p:tag name="KSO_WM_UNIT_LAYERLEVEL" val="1"/>
  <p:tag name="KSO_WM_TAG_VERSION" val="1.0"/>
  <p:tag name="KSO_WM_BEAUTIFY_FLAG" val="#wm#"/>
  <p:tag name="KSO_WM_UNIT_COLOR_SCHEME_SHAPE_ID" val="5"/>
  <p:tag name="KSO_WM_UNIT_COLOR_SCHEME_PARENT_PAGE" val="0_1"/>
  <p:tag name="KSO_WM_UNIT_TEXT_FILL_FORE_SCHEMECOLOR_INDEX_BRIGHTNESS" val="0.25"/>
  <p:tag name="KSO_WM_UNIT_TEXT_FILL_FORE_SCHEMECOLOR_INDEX" val="13"/>
  <p:tag name="KSO_WM_UNIT_TEXT_FILL_TYPE" val="1"/>
</p:tagLst>
</file>

<file path=ppt/tags/tag372.xml><?xml version="1.0" encoding="utf-8"?>
<p:tagLst xmlns:p="http://schemas.openxmlformats.org/presentationml/2006/main">
  <p:tag name="KSO_WM_UNIT_TEXT_PART_ID_V2" val="a-1-2"/>
  <p:tag name="KSO_WM_UNIT_ISCONTENTSTITLE" val="0"/>
  <p:tag name="KSO_WM_UNIT_PRESET_TEXT" val="单击添加大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194645_1*a*1"/>
  <p:tag name="KSO_WM_TEMPLATE_CATEGORY" val="diagram"/>
  <p:tag name="KSO_WM_TEMPLATE_INDEX" val="20194645"/>
  <p:tag name="KSO_WM_UNIT_LAYERLEVEL" val="1"/>
  <p:tag name="KSO_WM_TAG_VERSION" val="1.0"/>
  <p:tag name="KSO_WM_BEAUTIFY_FLAG" val="#wm#"/>
  <p:tag name="KSO_WM_UNIT_COLOR_SCHEME_SHAPE_ID" val="20"/>
  <p:tag name="KSO_WM_UNIT_COLOR_SCHEME_PARENT_PAGE" val="0_1"/>
  <p:tag name="KSO_WM_UNIT_TEXT_FILL_FORE_SCHEMECOLOR_INDEX_BRIGHTNESS" val="0.25"/>
  <p:tag name="KSO_WM_UNIT_TEXT_FILL_FORE_SCHEMECOLOR_INDEX" val="13"/>
  <p:tag name="KSO_WM_UNIT_TEXT_FILL_TYPE" val="1"/>
</p:tagLst>
</file>

<file path=ppt/tags/tag373.xml><?xml version="1.0" encoding="utf-8"?>
<p:tagLst xmlns:p="http://schemas.openxmlformats.org/presentationml/2006/main">
  <p:tag name="KSO_WM_SLIDE_ID" val="diagram20194645_1"/>
  <p:tag name="KSO_WM_SLIDE_ITEM_CNT" val="0"/>
  <p:tag name="KSO_WM_SLIDE_INDEX" val="1"/>
  <p:tag name="KSO_WM_TAG_VERSION" val="1.0"/>
  <p:tag name="KSO_WM_BEAUTIFY_FLAG" val="#wm#"/>
  <p:tag name="KSO_WM_TEMPLATE_CATEGORY" val="diagram"/>
  <p:tag name="KSO_WM_TEMPLATE_INDEX" val="20194645"/>
  <p:tag name="KSO_WM_SLIDE_LAYOUT" val="a_f"/>
  <p:tag name="KSO_WM_SLIDE_LAYOUT_CNT" val="1_1"/>
  <p:tag name="KSO_WM_SLIDE_TYPE" val="text"/>
  <p:tag name="KSO_WM_SLIDE_SUBTYPE" val="pureTxt"/>
  <p:tag name="KSO_WM_SLIDE_SIZE" val="941*540"/>
  <p:tag name="KSO_WM_SLIDE_POSITION" val="19*0"/>
  <p:tag name="KSO_WM_SLIDE_COLORSCHEME_VERSION" val="3.2"/>
  <p:tag name="KSO_WM_TEMPLATE_SUBCATEGORY" val="0"/>
  <p:tag name="KSO_WM_TEMPLATE_MASTER_TYPE" val="0"/>
  <p:tag name="KSO_WM_TEMPLATE_COLOR_TYPE" val="1"/>
  <p:tag name="KSO_WM_SLIDE_BK_DARK_LIGHT" val="2"/>
  <p:tag name="KSO_WM_SLIDE_BACKGROUND_TYPE" val="general"/>
</p:tagLst>
</file>

<file path=ppt/tags/tag374.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76.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78.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82.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83.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84.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86.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88.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89.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39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393.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397.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398.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02.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403.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07.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408.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409.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411.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413.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414.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990_9*a*1"/>
  <p:tag name="KSO_WM_TEMPLATE_CATEGORY" val="custom"/>
  <p:tag name="KSO_WM_TEMPLATE_INDEX" val="20202990"/>
  <p:tag name="KSO_WM_UNIT_LAYERLEVEL" val="1"/>
  <p:tag name="KSO_WM_TAG_VERSION" val="1.0"/>
  <p:tag name="KSO_WM_BEAUTIFY_FLAG" val="#wm#"/>
  <p:tag name="KSO_WM_UNIT_PRESET_TEXT" val="点击输入标题内容"/>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9*i*1"/>
  <p:tag name="KSO_WM_TEMPLATE_CATEGORY" val="custom"/>
  <p:tag name="KSO_WM_TEMPLATE_INDEX" val="20202990"/>
  <p:tag name="KSO_WM_UNIT_LAYERLEVEL" val="1"/>
  <p:tag name="KSO_WM_TAG_VERSION" val="1.0"/>
  <p:tag name="KSO_WM_BEAUTIFY_FLAG" val="#wm#"/>
</p:tagLst>
</file>

<file path=ppt/tags/tag416.xml><?xml version="1.0" encoding="utf-8"?>
<p:tagLst xmlns:p="http://schemas.openxmlformats.org/presentationml/2006/main">
  <p:tag name="KSO_WM_UNIT_NOCLEAR" val="0"/>
  <p:tag name="KSO_WM_UNIT_VALUE" val="2"/>
  <p:tag name="KSO_WM_UNIT_HIGHLIGHT" val="0"/>
  <p:tag name="KSO_WM_UNIT_COMPATIBLE" val="1"/>
  <p:tag name="KSO_WM_UNIT_DIAGRAM_ISNUMVISUAL" val="0"/>
  <p:tag name="KSO_WM_UNIT_DIAGRAM_ISREFERUNIT" val="0"/>
  <p:tag name="KSO_WM_UNIT_TYPE" val="e"/>
  <p:tag name="KSO_WM_UNIT_INDEX" val="1"/>
  <p:tag name="KSO_WM_UNIT_ID" val="custom20202990_9*e*1"/>
  <p:tag name="KSO_WM_TEMPLATE_CATEGORY" val="custom"/>
  <p:tag name="KSO_WM_TEMPLATE_INDEX" val="20202990"/>
  <p:tag name="KSO_WM_UNIT_LAYERLEVEL" val="1"/>
  <p:tag name="KSO_WM_TAG_VERSION" val="1.0"/>
  <p:tag name="KSO_WM_BEAUTIFY_FLAG" val="#wm#"/>
  <p:tag name="KSO_WM_UNIT_PRESET_TEXT" val="0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9*i*2"/>
  <p:tag name="KSO_WM_TEMPLATE_CATEGORY" val="custom"/>
  <p:tag name="KSO_WM_TEMPLATE_INDEX" val="20202990"/>
  <p:tag name="KSO_WM_UNIT_LAYERLEVEL" val="1"/>
  <p:tag name="KSO_WM_TAG_VERSION" val="1.0"/>
  <p:tag name="KSO_WM_BEAUTIFY_FLAG" val="#wm#"/>
</p:tagLst>
</file>

<file path=ppt/tags/tag418.xml><?xml version="1.0" encoding="utf-8"?>
<p:tagLst xmlns:p="http://schemas.openxmlformats.org/presentationml/2006/main">
  <p:tag name="KSO_WM_SLIDE_ID" val="custom20202990_9"/>
  <p:tag name="KSO_WM_TEMPLATE_SUBCATEGORY" val="17"/>
  <p:tag name="KSO_WM_TEMPLATE_MASTER_TYPE" val="1"/>
  <p:tag name="KSO_WM_TEMPLATE_COLOR_TYPE" val="1"/>
  <p:tag name="KSO_WM_SLIDE_TYPE" val="sectionTitle"/>
  <p:tag name="KSO_WM_SLIDE_SUBTYPE" val="pureTxt"/>
  <p:tag name="KSO_WM_SLIDE_ITEM_CNT" val="0"/>
  <p:tag name="KSO_WM_SLIDE_INDEX" val="9"/>
  <p:tag name="KSO_WM_TAG_VERSION" val="1.0"/>
  <p:tag name="KSO_WM_BEAUTIFY_FLAG" val="#wm#"/>
  <p:tag name="KSO_WM_TEMPLATE_CATEGORY" val="custom"/>
  <p:tag name="KSO_WM_TEMPLATE_INDEX" val="20202990"/>
  <p:tag name="KSO_WM_SLIDE_LAYOUT" val="a_b_e"/>
  <p:tag name="KSO_WM_SLIDE_LAYOUT_CNT" val="1_1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22.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423.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990_16*i*1"/>
  <p:tag name="KSO_WM_TEMPLATE_CATEGORY" val="custom"/>
  <p:tag name="KSO_WM_TEMPLATE_INDEX" val="20202990"/>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2990_16*i*2"/>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02990_16*i*3"/>
  <p:tag name="KSO_WM_TEMPLATE_CATEGORY" val="custom"/>
  <p:tag name="KSO_WM_TEMPLATE_INDEX" val="20202990"/>
  <p:tag name="KSO_WM_UNIT_LAYERLEVEL" val="1"/>
  <p:tag name="KSO_WM_TAG_VERSION" val="1.0"/>
  <p:tag name="KSO_WM_BEAUTIFY_FLAG" val="#wm#"/>
  <p:tag name="KSO_WM_UNIT_LINE_FORE_SCHEMECOLOR_INDEX_BRIGHTNESS" val="-0.5"/>
  <p:tag name="KSO_WM_UNIT_LINE_FORE_SCHEMECOLOR_INDEX" val="14"/>
  <p:tag name="KSO_WM_UNIT_LINE_FILL_TYPE" val="2"/>
</p:tagLst>
</file>

<file path=ppt/tags/tag427.xml><?xml version="1.0" encoding="utf-8"?>
<p:tagLst xmlns:p="http://schemas.openxmlformats.org/presentationml/2006/main">
  <p:tag name="KSO_WM_UNIT_SUBTYPE" val="a"/>
  <p:tag name="KSO_WM_UNIT_NOCLEAR" val="0"/>
  <p:tag name="KSO_WM_UNIT_VALUE" val="414"/>
  <p:tag name="KSO_WM_UNIT_HIGHLIGHT" val="0"/>
  <p:tag name="KSO_WM_UNIT_COMPATIBLE" val="0"/>
  <p:tag name="KSO_WM_UNIT_DIAGRAM_ISNUMVISUAL" val="0"/>
  <p:tag name="KSO_WM_UNIT_DIAGRAM_ISREFERUNIT" val="0"/>
  <p:tag name="KSO_WM_UNIT_TYPE" val="f"/>
  <p:tag name="KSO_WM_UNIT_INDEX" val="1"/>
  <p:tag name="KSO_WM_UNIT_ID" val="custom20202990_16*f*1"/>
  <p:tag name="KSO_WM_TEMPLATE_CATEGORY" val="custom"/>
  <p:tag name="KSO_WM_TEMPLATE_INDEX" val="20202990"/>
  <p:tag name="KSO_WM_UNIT_LAYERLEVEL" val="1"/>
  <p:tag name="KSO_WM_TAG_VERSION" val="1.0"/>
  <p:tag name="KSO_WM_BEAUTIFY_FLAG" val="#wm#"/>
  <p:tag name="KSO_WM_UNIT_PRESET_TEXT" val="点击此处添加正文，文字是您思想的提炼，请您尽可能提炼思想的精髓，然后简单的阐述您的观点。如果您的内容确实非常重要又难以精简，也请使用分段处理，对内容进行简单的梳理和提炼，这样会使逻辑框架相对清晰明了。"/>
  <p:tag name="KSO_WM_UNIT_TEXT_FILL_FORE_SCHEMECOLOR_INDEX_BRIGHTNESS" val="0.35"/>
  <p:tag name="KSO_WM_UNIT_TEXT_FILL_FORE_SCHEMECOLOR_INDEX" val="13"/>
  <p:tag name="KSO_WM_UNIT_TEXT_FILL_TYPE" val="1"/>
</p:tagLst>
</file>

<file path=ppt/tags/tag428.xml><?xml version="1.0" encoding="utf-8"?>
<p:tagLst xmlns:p="http://schemas.openxmlformats.org/presentationml/2006/main">
  <p:tag name="KSO_WM_SLIDE_ID" val="custom20202990_16"/>
  <p:tag name="KSO_WM_TEMPLATE_SUBCATEGORY" val="0"/>
  <p:tag name="KSO_WM_TEMPLATE_MASTER_TYPE" val="1"/>
  <p:tag name="KSO_WM_TEMPLATE_COLOR_TYPE" val="1"/>
  <p:tag name="KSO_WM_SLIDE_TYPE" val="text"/>
  <p:tag name="KSO_WM_SLIDE_SUBTYPE" val="pureTxt"/>
  <p:tag name="KSO_WM_SLIDE_ITEM_CNT" val="0"/>
  <p:tag name="KSO_WM_SLIDE_INDEX" val="16"/>
  <p:tag name="KSO_WM_SLIDE_SIZE" val="762*313"/>
  <p:tag name="KSO_WM_SLIDE_POSITION" val="98*113"/>
  <p:tag name="KSO_WM_TAG_VERSION" val="1.0"/>
  <p:tag name="KSO_WM_BEAUTIFY_FLAG" val="#wm#"/>
  <p:tag name="KSO_WM_TEMPLATE_CATEGORY" val="custom"/>
  <p:tag name="KSO_WM_TEMPLATE_INDEX" val="20202990"/>
  <p:tag name="KSO_WM_SLIDE_LAYOUT" val="f"/>
  <p:tag name="KSO_WM_SLIDE_LAYOUT_CNT"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自定义 110">
      <a:dk1>
        <a:sysClr val="windowText" lastClr="000000"/>
      </a:dk1>
      <a:lt1>
        <a:sysClr val="window" lastClr="FFFFFF"/>
      </a:lt1>
      <a:dk2>
        <a:srgbClr val="000000"/>
      </a:dk2>
      <a:lt2>
        <a:srgbClr val="FFFFFF"/>
      </a:lt2>
      <a:accent1>
        <a:srgbClr val="8590CA"/>
      </a:accent1>
      <a:accent2>
        <a:srgbClr val="8EAADC"/>
      </a:accent2>
      <a:accent3>
        <a:srgbClr val="79B6D3"/>
      </a:accent3>
      <a:accent4>
        <a:srgbClr val="70C2C7"/>
      </a:accent4>
      <a:accent5>
        <a:srgbClr val="6BC0A7"/>
      </a:accent5>
      <a:accent6>
        <a:srgbClr val="79BB8F"/>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4400" b="1" dirty="0">
            <a:solidFill>
              <a:schemeClr val="bg1"/>
            </a:solidFill>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a:themeElements>
    <a:clrScheme name="自定义 110">
      <a:dk1>
        <a:sysClr val="windowText" lastClr="000000"/>
      </a:dk1>
      <a:lt1>
        <a:sysClr val="window" lastClr="FFFFFF"/>
      </a:lt1>
      <a:dk2>
        <a:srgbClr val="000000"/>
      </a:dk2>
      <a:lt2>
        <a:srgbClr val="FFFFFF"/>
      </a:lt2>
      <a:accent1>
        <a:srgbClr val="8590CA"/>
      </a:accent1>
      <a:accent2>
        <a:srgbClr val="8EAADC"/>
      </a:accent2>
      <a:accent3>
        <a:srgbClr val="79B6D3"/>
      </a:accent3>
      <a:accent4>
        <a:srgbClr val="70C2C7"/>
      </a:accent4>
      <a:accent5>
        <a:srgbClr val="6BC0A7"/>
      </a:accent5>
      <a:accent6>
        <a:srgbClr val="79BB8F"/>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4400" b="1" dirty="0">
            <a:solidFill>
              <a:schemeClr val="bg1"/>
            </a:solidFill>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4518</Words>
  <Application>WPS 演示</Application>
  <PresentationFormat>宽屏</PresentationFormat>
  <Paragraphs>92</Paragraphs>
  <Slides>31</Slides>
  <Notes>4</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31</vt:i4>
      </vt:variant>
    </vt:vector>
  </HeadingPairs>
  <TitlesOfParts>
    <vt:vector size="46" baseType="lpstr">
      <vt:lpstr>Arial</vt:lpstr>
      <vt:lpstr>宋体</vt:lpstr>
      <vt:lpstr>Wingdings</vt:lpstr>
      <vt:lpstr>微软雅黑</vt:lpstr>
      <vt:lpstr>Wingdings</vt:lpstr>
      <vt:lpstr>隶书</vt:lpstr>
      <vt:lpstr>Viner Hand ITC</vt:lpstr>
      <vt:lpstr>Arial Unicode MS</vt:lpstr>
      <vt:lpstr>Calibri</vt:lpstr>
      <vt:lpstr>WPS-Bullets</vt:lpstr>
      <vt:lpstr>WPS-Numbers</vt:lpstr>
      <vt:lpstr>Mongolian Baiti</vt:lpstr>
      <vt:lpstr>Office 主题​​</vt:lpstr>
      <vt:lpstr>office</vt:lpstr>
      <vt:lpstr>1_office</vt:lpstr>
      <vt:lpstr>Project: Car Accidents Severity</vt:lpstr>
      <vt:lpstr>Project: Car Accidents Severity</vt:lpstr>
      <vt:lpstr>Introduction</vt:lpstr>
      <vt:lpstr>PowerPoint 演示文稿</vt:lpstr>
      <vt:lpstr>PowerPoint 演示文稿</vt:lpstr>
      <vt:lpstr>This report is on what caused the accid</vt:lpstr>
      <vt:lpstr>PowerPoint 演示文稿</vt:lpstr>
      <vt:lpstr>Dataset</vt:lpstr>
      <vt:lpstr>PowerPoint 演示文稿</vt:lpstr>
      <vt:lpstr>Methology</vt:lpstr>
      <vt:lpstr>PowerPoint 演示文稿</vt:lpstr>
      <vt:lpstr>PowerPoint 演示文稿</vt:lpstr>
      <vt:lpstr>Of the total number of accidents in Sea</vt:lpstr>
      <vt:lpstr>PowerPoint 演示文稿</vt:lpstr>
      <vt:lpstr>Upon further inspection, I found out th</vt:lpstr>
      <vt:lpstr>PowerPoint 演示文稿</vt:lpstr>
      <vt:lpstr>In order to balance the goal, the SMOTE</vt:lpstr>
      <vt:lpstr>PowerPoint 演示文稿</vt:lpstr>
      <vt:lpstr>Results</vt:lpstr>
      <vt:lpstr>PowerPoint 演示文稿</vt:lpstr>
      <vt:lpstr>As we can see, most accidents occur dur</vt:lpstr>
      <vt:lpstr>PowerPoint 演示文稿</vt:lpstr>
      <vt:lpstr>Discussion</vt:lpstr>
      <vt:lpstr>At the beginning of the analysis, I tri</vt:lpstr>
      <vt:lpstr>PowerPoint 演示文稿</vt:lpstr>
      <vt:lpstr>PowerPoint 演示文稿</vt:lpstr>
      <vt:lpstr>PowerPoint 演示文稿</vt:lpstr>
      <vt:lpstr>Conclusion</vt:lpstr>
      <vt:lpstr>When comparing all models by score, we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August Rush</cp:lastModifiedBy>
  <cp:revision>151</cp:revision>
  <dcterms:created xsi:type="dcterms:W3CDTF">2019-06-19T02:08:00Z</dcterms:created>
  <dcterms:modified xsi:type="dcterms:W3CDTF">2020-10-13T09:26:44Z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