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2015/10/29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2015/10/29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2015/10/29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2015/10/29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>
                <a:solidFill>
                  <a:srgbClr val="FF0000"/>
                </a:solidFill>
              </a:rPr>
              <a:t>HTML</a:t>
            </a:r>
            <a:r>
              <a:rPr lang="en-US" altLang="zh-CN" sz="7200" dirty="0" smtClean="0"/>
              <a:t> &amp; </a:t>
            </a:r>
            <a:r>
              <a:rPr lang="en-US" altLang="zh-CN" sz="7200" dirty="0" smtClean="0">
                <a:solidFill>
                  <a:srgbClr val="FF0000"/>
                </a:solidFill>
              </a:rPr>
              <a:t>CSS</a:t>
            </a:r>
            <a:endParaRPr lang="zh-CN" altLang="en-US" sz="7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9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最新的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r>
              <a:rPr lang="en-US" altLang="zh-CN" dirty="0" smtClean="0"/>
              <a:t>CSS3</a:t>
            </a:r>
            <a:r>
              <a:rPr lang="zh-CN" altLang="en-US" dirty="0" smtClean="0"/>
              <a:t>新特性：圆角、阴影、</a:t>
            </a:r>
            <a:r>
              <a:rPr lang="en-US" altLang="zh-CN" dirty="0" smtClean="0"/>
              <a:t>2D/3D</a:t>
            </a:r>
            <a:r>
              <a:rPr lang="zh-CN" altLang="en-US" dirty="0" smtClean="0"/>
              <a:t>转换、动画等等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3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dirty="0" smtClean="0"/>
              <a:t>谢谢大家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91434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什么是 </a:t>
            </a:r>
            <a:r>
              <a:rPr lang="sq-AL" altLang="zh-CN" b="1" dirty="0" smtClean="0"/>
              <a:t>HTML</a:t>
            </a:r>
            <a:r>
              <a:rPr lang="zh-CN" altLang="en-US" b="1" dirty="0"/>
              <a:t> </a:t>
            </a:r>
            <a:r>
              <a:rPr lang="zh-CN" altLang="en-US" b="1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altLang="zh-CN" dirty="0"/>
              <a:t>HTML </a:t>
            </a:r>
            <a:r>
              <a:rPr lang="zh-CN" altLang="en-US" dirty="0"/>
              <a:t>是用来描述网页的一种语言。</a:t>
            </a:r>
          </a:p>
          <a:p>
            <a:r>
              <a:rPr lang="sq-AL" altLang="zh-CN" dirty="0"/>
              <a:t>HTML </a:t>
            </a:r>
            <a:r>
              <a:rPr lang="zh-CN" altLang="en-US" dirty="0"/>
              <a:t>指的是超文本标记语言 </a:t>
            </a:r>
            <a:r>
              <a:rPr lang="en-US" altLang="zh-CN" dirty="0"/>
              <a:t>(</a:t>
            </a:r>
            <a:r>
              <a:rPr lang="sq-AL" altLang="zh-CN" b="1" dirty="0"/>
              <a:t>H</a:t>
            </a:r>
            <a:r>
              <a:rPr lang="sq-AL" altLang="zh-CN" dirty="0"/>
              <a:t>yper </a:t>
            </a:r>
            <a:r>
              <a:rPr lang="sq-AL" altLang="zh-CN" b="1" dirty="0"/>
              <a:t>T</a:t>
            </a:r>
            <a:r>
              <a:rPr lang="sq-AL" altLang="zh-CN" dirty="0"/>
              <a:t>ext </a:t>
            </a:r>
            <a:r>
              <a:rPr lang="sq-AL" altLang="zh-CN" b="1" dirty="0"/>
              <a:t>M</a:t>
            </a:r>
            <a:r>
              <a:rPr lang="sq-AL" altLang="zh-CN" dirty="0"/>
              <a:t>arkup </a:t>
            </a:r>
            <a:r>
              <a:rPr lang="sq-AL" altLang="zh-CN" b="1" dirty="0"/>
              <a:t>L</a:t>
            </a:r>
            <a:r>
              <a:rPr lang="sq-AL" altLang="zh-CN" dirty="0"/>
              <a:t>anguage)</a:t>
            </a:r>
          </a:p>
          <a:p>
            <a:r>
              <a:rPr lang="sq-AL" altLang="zh-CN" dirty="0"/>
              <a:t>HTML </a:t>
            </a:r>
            <a:r>
              <a:rPr lang="zh-CN" altLang="en-US" dirty="0"/>
              <a:t>不是一种编程语言，而是一种</a:t>
            </a:r>
            <a:r>
              <a:rPr lang="zh-CN" altLang="en-US" b="1" dirty="0">
                <a:solidFill>
                  <a:srgbClr val="FF0000"/>
                </a:solidFill>
              </a:rPr>
              <a:t>标记语言</a:t>
            </a:r>
            <a:r>
              <a:rPr lang="zh-CN" altLang="en-US" dirty="0"/>
              <a:t> </a:t>
            </a:r>
            <a:r>
              <a:rPr lang="en-US" altLang="zh-CN" dirty="0"/>
              <a:t>(</a:t>
            </a:r>
            <a:r>
              <a:rPr lang="sq-AL" altLang="zh-CN" dirty="0"/>
              <a:t>markup language)</a:t>
            </a:r>
          </a:p>
          <a:p>
            <a:r>
              <a:rPr lang="zh-CN" altLang="en-US" dirty="0"/>
              <a:t>标记语言是一套</a:t>
            </a:r>
            <a:r>
              <a:rPr lang="zh-CN" altLang="en-US" b="1" dirty="0">
                <a:solidFill>
                  <a:srgbClr val="FF0000"/>
                </a:solidFill>
              </a:rPr>
              <a:t>标记标签</a:t>
            </a:r>
            <a:r>
              <a:rPr lang="zh-CN" altLang="en-US" dirty="0"/>
              <a:t> </a:t>
            </a:r>
            <a:r>
              <a:rPr lang="en-US" altLang="zh-CN" dirty="0"/>
              <a:t>(</a:t>
            </a:r>
            <a:r>
              <a:rPr lang="sq-AL" altLang="zh-CN" dirty="0"/>
              <a:t>markup tag)</a:t>
            </a:r>
          </a:p>
          <a:p>
            <a:r>
              <a:rPr lang="sq-AL" altLang="zh-CN" dirty="0"/>
              <a:t>HTML </a:t>
            </a:r>
            <a:r>
              <a:rPr lang="zh-CN" altLang="en-US" dirty="0"/>
              <a:t>使用</a:t>
            </a:r>
            <a:r>
              <a:rPr lang="zh-CN" altLang="en-US" b="1" dirty="0">
                <a:solidFill>
                  <a:srgbClr val="FF0000"/>
                </a:solidFill>
              </a:rPr>
              <a:t>标记标签</a:t>
            </a:r>
            <a:r>
              <a:rPr lang="zh-CN" altLang="en-US" dirty="0"/>
              <a:t>来描述网页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33363"/>
            <a:ext cx="8743950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9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什么是 </a:t>
            </a:r>
            <a:r>
              <a:rPr lang="en-US" altLang="zh-CN" b="1" dirty="0" smtClean="0"/>
              <a:t>CSS</a:t>
            </a:r>
            <a:r>
              <a:rPr lang="zh-CN" altLang="en-US" b="1" dirty="0" smtClean="0"/>
              <a:t> </a:t>
            </a:r>
            <a:r>
              <a:rPr lang="zh-CN" altLang="en-US" b="1" dirty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层叠样式表 </a:t>
            </a:r>
            <a:r>
              <a:rPr lang="en-US" altLang="zh-CN" dirty="0"/>
              <a:t>(</a:t>
            </a:r>
            <a:r>
              <a:rPr lang="sq-AL" altLang="zh-CN" b="1" dirty="0"/>
              <a:t>C</a:t>
            </a:r>
            <a:r>
              <a:rPr lang="sq-AL" altLang="zh-CN" dirty="0"/>
              <a:t>ascading </a:t>
            </a:r>
            <a:r>
              <a:rPr lang="sq-AL" altLang="zh-CN" b="1" dirty="0"/>
              <a:t>S</a:t>
            </a:r>
            <a:r>
              <a:rPr lang="sq-AL" altLang="zh-CN" dirty="0"/>
              <a:t>tyle </a:t>
            </a:r>
            <a:r>
              <a:rPr lang="sq-AL" altLang="zh-CN" b="1" dirty="0"/>
              <a:t>S</a:t>
            </a:r>
            <a:r>
              <a:rPr lang="sq-AL" altLang="zh-CN" dirty="0"/>
              <a:t>heets</a:t>
            </a:r>
            <a:r>
              <a:rPr lang="sq-AL" altLang="zh-CN" dirty="0" smtClean="0"/>
              <a:t>)</a:t>
            </a:r>
            <a:endParaRPr lang="en-US" altLang="zh-CN" dirty="0" smtClean="0"/>
          </a:p>
          <a:p>
            <a:r>
              <a:rPr lang="zh-CN" altLang="en-US" dirty="0"/>
              <a:t>样式定义</a:t>
            </a:r>
            <a:r>
              <a:rPr lang="zh-CN" altLang="en-US" b="1" dirty="0"/>
              <a:t>如何显示</a:t>
            </a:r>
            <a:r>
              <a:rPr lang="zh-CN" altLang="en-US" dirty="0"/>
              <a:t> </a:t>
            </a:r>
            <a:r>
              <a:rPr lang="en-US" altLang="zh-CN" dirty="0"/>
              <a:t>HTML 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zh-CN" altLang="en-US" dirty="0"/>
              <a:t>样式</a:t>
            </a:r>
            <a:r>
              <a:rPr lang="zh-CN" altLang="en-US" dirty="0" smtClean="0"/>
              <a:t>引入：外部</a:t>
            </a:r>
            <a:r>
              <a:rPr lang="zh-CN" altLang="en-US" dirty="0"/>
              <a:t>样式表（</a:t>
            </a:r>
            <a:r>
              <a:rPr lang="en-US" altLang="zh-CN" dirty="0"/>
              <a:t>&lt;link&gt;</a:t>
            </a:r>
            <a:r>
              <a:rPr lang="zh-CN" altLang="en-US" dirty="0"/>
              <a:t>标签引入）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         </a:t>
            </a:r>
            <a:r>
              <a:rPr lang="zh-CN" altLang="en-US" dirty="0" smtClean="0"/>
              <a:t>内部</a:t>
            </a:r>
            <a:r>
              <a:rPr lang="zh-CN" altLang="en-US" dirty="0"/>
              <a:t>样式表（</a:t>
            </a:r>
            <a:r>
              <a:rPr lang="en-US" altLang="zh-CN" dirty="0"/>
              <a:t>&lt;head&gt; </a:t>
            </a:r>
            <a:r>
              <a:rPr lang="zh-CN" altLang="en-US" dirty="0"/>
              <a:t>标签内部）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             </a:t>
            </a:r>
            <a:r>
              <a:rPr lang="zh-CN" altLang="en-US" dirty="0" smtClean="0"/>
              <a:t>内</a:t>
            </a:r>
            <a:r>
              <a:rPr lang="zh-CN" altLang="en-US" dirty="0"/>
              <a:t>联样式（在 </a:t>
            </a:r>
            <a:r>
              <a:rPr lang="en-US" altLang="zh-CN" dirty="0"/>
              <a:t>HTML </a:t>
            </a:r>
            <a:r>
              <a:rPr lang="zh-CN" altLang="en-US" dirty="0"/>
              <a:t>元素内部）</a:t>
            </a:r>
          </a:p>
          <a:p>
            <a:r>
              <a:rPr lang="zh-CN" altLang="en-US" dirty="0" smtClean="0"/>
              <a:t>样式优先级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                   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73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altLang="zh-CN" dirty="0">
                <a:solidFill>
                  <a:srgbClr val="FF0000"/>
                </a:solidFill>
              </a:rPr>
              <a:t>selector {property: value}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16" y="2132856"/>
            <a:ext cx="674370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53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选择器</a:t>
            </a:r>
            <a:endParaRPr lang="en-US" altLang="zh-CN" dirty="0" smtClean="0"/>
          </a:p>
          <a:p>
            <a:r>
              <a:rPr lang="zh-CN" altLang="en-US" dirty="0"/>
              <a:t>盒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zh-CN" altLang="en-US" dirty="0"/>
              <a:t>定位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05000"/>
            <a:ext cx="545782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0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Chrome</a:t>
            </a:r>
            <a:r>
              <a:rPr lang="zh-CN" altLang="en-US" dirty="0" smtClean="0"/>
              <a:t>调试工具</a:t>
            </a:r>
            <a:r>
              <a:rPr lang="zh-CN" altLang="en-US" dirty="0" smtClean="0">
                <a:solidFill>
                  <a:srgbClr val="FF0000"/>
                </a:solidFill>
              </a:rPr>
              <a:t>（推荐）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F12 </a:t>
            </a:r>
            <a:r>
              <a:rPr lang="zh-CN" altLang="en-US" dirty="0" smtClean="0"/>
              <a:t>或者 右键</a:t>
            </a:r>
            <a:r>
              <a:rPr lang="en-US" altLang="zh-CN" dirty="0" smtClean="0"/>
              <a:t>-</a:t>
            </a:r>
            <a:r>
              <a:rPr lang="zh-CN" altLang="en-US" dirty="0" smtClean="0"/>
              <a:t>审查元素</a:t>
            </a:r>
            <a:endParaRPr lang="en-US" altLang="zh-CN" dirty="0" smtClean="0"/>
          </a:p>
          <a:p>
            <a:r>
              <a:rPr lang="en-US" altLang="zh-CN" dirty="0" smtClean="0"/>
              <a:t>Firefox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FireBug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28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网页布局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固定布局</a:t>
            </a:r>
            <a:endParaRPr lang="en-US" altLang="zh-CN" dirty="0" smtClean="0"/>
          </a:p>
          <a:p>
            <a:r>
              <a:rPr lang="zh-CN" altLang="en-US" dirty="0" smtClean="0"/>
              <a:t>流动布局</a:t>
            </a:r>
            <a:endParaRPr lang="en-US" altLang="zh-CN" dirty="0" smtClean="0"/>
          </a:p>
          <a:p>
            <a:r>
              <a:rPr lang="zh-CN" altLang="en-US" dirty="0" smtClean="0"/>
              <a:t>弹性布局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5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r>
              <a:rPr lang="sq-AL" altLang="zh-CN" dirty="0"/>
              <a:t>HTML5 </a:t>
            </a:r>
            <a:r>
              <a:rPr lang="zh-CN" altLang="en-US" dirty="0"/>
              <a:t>是下一代的 </a:t>
            </a:r>
            <a:r>
              <a:rPr lang="sq-AL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/>
              <a:t>HTML5 </a:t>
            </a:r>
            <a:r>
              <a:rPr lang="zh-CN" altLang="en-US" dirty="0"/>
              <a:t>仍处于完善之中。然而，大部分现代浏览器已经具备了某些 </a:t>
            </a:r>
            <a:r>
              <a:rPr lang="en-US" altLang="zh-CN" dirty="0"/>
              <a:t>HTML5 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r>
              <a:rPr lang="en-US" altLang="zh-CN" dirty="0" smtClean="0"/>
              <a:t>HTML5</a:t>
            </a:r>
            <a:r>
              <a:rPr lang="zh-CN" altLang="en-US" dirty="0" smtClean="0"/>
              <a:t>新特性：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用于</a:t>
            </a:r>
            <a:r>
              <a:rPr lang="zh-CN" altLang="en-US" dirty="0"/>
              <a:t>绘画的 </a:t>
            </a:r>
            <a:r>
              <a:rPr lang="sq-AL" altLang="zh-CN" dirty="0"/>
              <a:t>canvas </a:t>
            </a:r>
            <a:r>
              <a:rPr lang="zh-CN" altLang="en-US" dirty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       用于</a:t>
            </a:r>
            <a:r>
              <a:rPr lang="zh-CN" altLang="en-US" dirty="0"/>
              <a:t>媒介回放的 </a:t>
            </a:r>
            <a:r>
              <a:rPr lang="sq-AL" altLang="zh-CN" dirty="0"/>
              <a:t>video </a:t>
            </a:r>
            <a:r>
              <a:rPr lang="zh-CN" altLang="en-US" dirty="0"/>
              <a:t>和 </a:t>
            </a:r>
            <a:r>
              <a:rPr lang="sq-AL" altLang="zh-CN" dirty="0"/>
              <a:t>audio </a:t>
            </a:r>
            <a:r>
              <a:rPr lang="zh-CN" altLang="en-US" dirty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       对</a:t>
            </a:r>
            <a:r>
              <a:rPr lang="zh-CN" altLang="en-US" dirty="0"/>
              <a:t>本地离线存储的更好的支持</a:t>
            </a:r>
          </a:p>
          <a:p>
            <a:pPr marL="0" indent="0">
              <a:buNone/>
            </a:pPr>
            <a:r>
              <a:rPr lang="zh-CN" altLang="en-US" dirty="0" smtClean="0"/>
              <a:t>       新</a:t>
            </a:r>
            <a:r>
              <a:rPr lang="zh-CN" altLang="en-US" dirty="0"/>
              <a:t>的特殊内容元素，比如 </a:t>
            </a:r>
            <a:r>
              <a:rPr lang="sq-AL" altLang="zh-CN" dirty="0"/>
              <a:t>article</a:t>
            </a:r>
            <a:r>
              <a:rPr lang="zh-CN" altLang="sq-AL" dirty="0"/>
              <a:t>、</a:t>
            </a:r>
            <a:r>
              <a:rPr lang="sq-AL" altLang="zh-CN" dirty="0"/>
              <a:t>footer</a:t>
            </a:r>
            <a:r>
              <a:rPr lang="zh-CN" altLang="sq-AL" dirty="0"/>
              <a:t>、</a:t>
            </a:r>
            <a:r>
              <a:rPr lang="sq-AL" altLang="zh-CN" dirty="0"/>
              <a:t>header</a:t>
            </a:r>
            <a:r>
              <a:rPr lang="zh-CN" altLang="sq-AL" dirty="0"/>
              <a:t>、</a:t>
            </a:r>
            <a:r>
              <a:rPr lang="sq-AL" altLang="zh-CN" dirty="0"/>
              <a:t>nav</a:t>
            </a:r>
            <a:r>
              <a:rPr lang="zh-CN" altLang="sq-AL" dirty="0"/>
              <a:t>、</a:t>
            </a:r>
            <a:r>
              <a:rPr lang="sq-AL" altLang="zh-CN" dirty="0"/>
              <a:t>section</a:t>
            </a:r>
          </a:p>
          <a:p>
            <a:pPr marL="0" indent="0">
              <a:buNone/>
            </a:pPr>
            <a:r>
              <a:rPr lang="zh-CN" altLang="en-US" dirty="0" smtClean="0"/>
              <a:t>       新</a:t>
            </a:r>
            <a:r>
              <a:rPr lang="zh-CN" altLang="en-US" dirty="0"/>
              <a:t>的表单控件，比如 </a:t>
            </a:r>
            <a:r>
              <a:rPr lang="sq-AL" altLang="zh-CN" dirty="0"/>
              <a:t>calendar</a:t>
            </a:r>
            <a:r>
              <a:rPr lang="zh-CN" altLang="sq-AL" dirty="0"/>
              <a:t>、</a:t>
            </a:r>
            <a:r>
              <a:rPr lang="sq-AL" altLang="zh-CN" dirty="0"/>
              <a:t>date</a:t>
            </a:r>
            <a:r>
              <a:rPr lang="zh-CN" altLang="sq-AL" dirty="0"/>
              <a:t>、</a:t>
            </a:r>
            <a:r>
              <a:rPr lang="sq-AL" altLang="zh-CN" dirty="0"/>
              <a:t>time</a:t>
            </a:r>
            <a:r>
              <a:rPr lang="zh-CN" altLang="sq-AL" dirty="0"/>
              <a:t>、</a:t>
            </a:r>
            <a:r>
              <a:rPr lang="sq-AL" altLang="zh-CN" dirty="0"/>
              <a:t>email</a:t>
            </a:r>
            <a:r>
              <a:rPr lang="zh-CN" altLang="sq-AL" dirty="0"/>
              <a:t>、</a:t>
            </a:r>
            <a:r>
              <a:rPr lang="sq-AL" altLang="zh-CN" dirty="0"/>
              <a:t>url</a:t>
            </a:r>
            <a:r>
              <a:rPr lang="zh-CN" altLang="sq-AL" dirty="0"/>
              <a:t>、</a:t>
            </a:r>
            <a:r>
              <a:rPr lang="sq-AL" altLang="zh-CN" dirty="0"/>
              <a:t>search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3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184</Words>
  <Application>Microsoft Office PowerPoint</Application>
  <PresentationFormat>全屏显示(4:3)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HTML &amp; CSS</vt:lpstr>
      <vt:lpstr>什么是 HTML ？</vt:lpstr>
      <vt:lpstr>PowerPoint 演示文稿</vt:lpstr>
      <vt:lpstr>什么是 CSS ？</vt:lpstr>
      <vt:lpstr>CSS基本语法</vt:lpstr>
      <vt:lpstr>CSS基础</vt:lpstr>
      <vt:lpstr>调试</vt:lpstr>
      <vt:lpstr>网页布局</vt:lpstr>
      <vt:lpstr>HTML5</vt:lpstr>
      <vt:lpstr>CSS3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</dc:title>
  <dc:creator>ZLJ</dc:creator>
  <cp:lastModifiedBy>ZLJ</cp:lastModifiedBy>
  <cp:revision>16</cp:revision>
  <dcterms:created xsi:type="dcterms:W3CDTF">2015-10-28T02:07:28Z</dcterms:created>
  <dcterms:modified xsi:type="dcterms:W3CDTF">2015-10-29T10:47:57Z</dcterms:modified>
</cp:coreProperties>
</file>