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81" r:id="rId2"/>
    <p:sldId id="282" r:id="rId3"/>
    <p:sldId id="283" r:id="rId4"/>
    <p:sldId id="284" r:id="rId5"/>
    <p:sldId id="28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83C6E-68A2-B14B-A683-57FEA5A85C64}" type="datetime1">
              <a:rPr lang="en-SG" smtClean="0"/>
              <a:t>7/26/11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0BC0F-6B02-E640-8A66-B1BEDC4FB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35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3492-95B4-BE43-86A3-83C36670A0B9}" type="datetime1">
              <a:rPr lang="en-SG" smtClean="0"/>
              <a:t>7/26/11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ACEE1-CDC1-B548-B56D-CBF8762A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818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ACEE1-CDC1-B548-B56D-CBF8762ACA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9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ACEE1-CDC1-B548-B56D-CBF8762ACA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96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ACEE1-CDC1-B548-B56D-CBF8762ACA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9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ACEE1-CDC1-B548-B56D-CBF8762ACA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96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ACEE1-CDC1-B548-B56D-CBF8762ACA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9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131A-F82F-F64A-A62B-56B6166DB0CC}" type="datetime1">
              <a:rPr lang="en-SG" smtClean="0"/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AE8A-6D80-0647-B38F-FF948784A6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ferris dir="l"/>
      </p:transition>
    </mc:Choice>
    <mc:Fallback>
      <p:transition xmlns:p14="http://schemas.microsoft.com/office/powerpoint/2010/main"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462C-2A6A-FC42-A76E-1E30135EC4F9}" type="datetime1">
              <a:rPr lang="en-SG" smtClean="0"/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AE8A-6D80-0647-B38F-FF948784A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ferris dir="l"/>
      </p:transition>
    </mc:Choice>
    <mc:Fallback>
      <p:transition xmlns:p14="http://schemas.microsoft.com/office/powerpoint/2010/main"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3854-E88C-344D-90DF-97370ACE4604}" type="datetime1">
              <a:rPr lang="en-SG" smtClean="0"/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AE8A-6D80-0647-B38F-FF948784A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ferris dir="l"/>
      </p:transition>
    </mc:Choice>
    <mc:Fallback>
      <p:transition xmlns:p14="http://schemas.microsoft.com/office/powerpoint/2010/main"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61F2-22B0-944C-8282-6A86ED95946F}" type="datetime1">
              <a:rPr lang="en-SG" smtClean="0"/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AE8A-6D80-0647-B38F-FF948784A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ferris dir="l"/>
      </p:transition>
    </mc:Choice>
    <mc:Fallback>
      <p:transition xmlns:p14="http://schemas.microsoft.com/office/powerpoint/2010/main"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4228-0D55-0E4A-8F04-8947B06D460F}" type="datetime1">
              <a:rPr lang="en-SG" smtClean="0"/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AE8A-6D80-0647-B38F-FF948784A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ferris dir="l"/>
      </p:transition>
    </mc:Choice>
    <mc:Fallback>
      <p:transition xmlns:p14="http://schemas.microsoft.com/office/powerpoint/2010/main"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8127-046A-AE4A-989C-D4B791E5BDEF}" type="datetime1">
              <a:rPr lang="en-SG" smtClean="0"/>
              <a:t>7/26/11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AE8A-6D80-0647-B38F-FF948784A6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ferris dir="l"/>
      </p:transition>
    </mc:Choice>
    <mc:Fallback>
      <p:transition xmlns:p14="http://schemas.microsoft.com/office/powerpoint/2010/main"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0FB2-4ED1-174F-923D-53C95DA0DB08}" type="datetime1">
              <a:rPr lang="en-SG" smtClean="0"/>
              <a:t>7/26/11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AE8A-6D80-0647-B38F-FF948784A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ferris dir="l"/>
      </p:transition>
    </mc:Choice>
    <mc:Fallback>
      <p:transition xmlns:p14="http://schemas.microsoft.com/office/powerpoint/2010/main"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5A93-FDBF-A445-9C12-FD02A3A4CE6D}" type="datetime1">
              <a:rPr lang="en-SG" smtClean="0"/>
              <a:t>7/26/11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AE8A-6D80-0647-B38F-FF948784A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ferris dir="l"/>
      </p:transition>
    </mc:Choice>
    <mc:Fallback>
      <p:transition xmlns:p14="http://schemas.microsoft.com/office/powerpoint/2010/main"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4373-6CEF-5947-A242-45E226727816}" type="datetime1">
              <a:rPr lang="en-SG" smtClean="0"/>
              <a:t>7/26/11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AE8A-6D80-0647-B38F-FF948784A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ferris dir="l"/>
      </p:transition>
    </mc:Choice>
    <mc:Fallback>
      <p:transition xmlns:p14="http://schemas.microsoft.com/office/powerpoint/2010/main"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4001-36DF-B048-BBEB-802BF24EDEBC}" type="datetime1">
              <a:rPr lang="en-SG" smtClean="0"/>
              <a:t>7/26/11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BBAE8A-6D80-0647-B38F-FF948784A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ferris dir="l"/>
      </p:transition>
    </mc:Choice>
    <mc:Fallback>
      <p:transition xmlns:p14="http://schemas.microsoft.com/office/powerpoint/2010/main"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452C-B601-9248-89DE-DCDBCDC7A76C}" type="datetime1">
              <a:rPr lang="en-SG" smtClean="0"/>
              <a:t>7/26/11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AE8A-6D80-0647-B38F-FF948784A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ferris dir="l"/>
      </p:transition>
    </mc:Choice>
    <mc:Fallback>
      <p:transition xmlns:p14="http://schemas.microsoft.com/office/powerpoint/2010/main"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5722141-8745-8740-A6F6-DB2ED0B7DC26}" type="datetime1">
              <a:rPr lang="en-SG" smtClean="0"/>
              <a:t>7/26/11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628" y="5181238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06E8281-7C5B-A744-9E85-8698031DEC1A}" type="slidenum">
              <a:rPr lang="en-US" smtClean="0"/>
              <a:t>‹#›</a:t>
            </a:fld>
            <a:r>
              <a:rPr lang="en-US" dirty="0" smtClean="0"/>
              <a:t>/25</a:t>
            </a:r>
            <a:endParaRPr lang="en-US" dirty="0"/>
          </a:p>
        </p:txBody>
      </p:sp>
      <p:pic>
        <p:nvPicPr>
          <p:cNvPr id="9" name="Picture 8" descr="logofinal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058" y="5595211"/>
            <a:ext cx="1149684" cy="11656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ferris dir="l"/>
      </p:transition>
    </mc:Choice>
    <mc:Fallback>
      <p:transition xmlns:p14="http://schemas.microsoft.com/office/powerpoint/2010/main" spd="slow" advClick="0" advTm="5000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Testimonials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b="0" dirty="0" smtClean="0"/>
              <a:t>“Brilliant App! Please develop for SMU.”</a:t>
            </a:r>
          </a:p>
          <a:p>
            <a:endParaRPr lang="en-US" b="0" dirty="0"/>
          </a:p>
          <a:p>
            <a:pPr algn="r"/>
            <a:r>
              <a:rPr lang="en-US" dirty="0"/>
              <a:t> </a:t>
            </a:r>
            <a:r>
              <a:rPr lang="en-US" dirty="0" smtClean="0"/>
              <a:t>– Chua Han </a:t>
            </a:r>
            <a:r>
              <a:rPr lang="en-US" dirty="0" err="1" smtClean="0"/>
              <a:t>Teng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55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ferris dir="l"/>
      </p:transition>
    </mc:Choice>
    <mc:Fallback>
      <p:transition xmlns:p14="http://schemas.microsoft.com/office/powerpoint/2010/main" spd="slow" advClick="0" advTm="5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Testimonials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b="0" dirty="0" smtClean="0"/>
              <a:t>“Cool Interface.”</a:t>
            </a:r>
          </a:p>
          <a:p>
            <a:endParaRPr lang="en-US" b="0" dirty="0"/>
          </a:p>
          <a:p>
            <a:pPr algn="r"/>
            <a:r>
              <a:rPr lang="en-US" dirty="0"/>
              <a:t> </a:t>
            </a:r>
            <a:r>
              <a:rPr lang="en-US" dirty="0" smtClean="0"/>
              <a:t>– Ethan 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00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ferris dir="l"/>
      </p:transition>
    </mc:Choice>
    <mc:Fallback>
      <p:transition xmlns:p14="http://schemas.microsoft.com/office/powerpoint/2010/main" spd="slow" advClick="0" advTm="5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Testimonials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b="0" dirty="0" smtClean="0"/>
              <a:t>“Good work on the Android App.”</a:t>
            </a:r>
          </a:p>
          <a:p>
            <a:endParaRPr lang="en-US" b="0" dirty="0"/>
          </a:p>
          <a:p>
            <a:pPr algn="r"/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Sim</a:t>
            </a:r>
            <a:r>
              <a:rPr lang="en-US" dirty="0" smtClean="0"/>
              <a:t> Kern </a:t>
            </a:r>
            <a:r>
              <a:rPr lang="en-US" dirty="0" err="1" smtClean="0"/>
              <a:t>Cheh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34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ferris dir="l"/>
      </p:transition>
    </mc:Choice>
    <mc:Fallback>
      <p:transition xmlns:p14="http://schemas.microsoft.com/office/powerpoint/2010/main" spd="slow" advClick="0" advTm="5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Testimonials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b="0" dirty="0" smtClean="0"/>
              <a:t>“Great </a:t>
            </a:r>
            <a:r>
              <a:rPr lang="en-US" sz="5400" b="0" dirty="0" smtClean="0"/>
              <a:t>concept… </a:t>
            </a:r>
            <a:r>
              <a:rPr lang="en-US" sz="5400" b="0" dirty="0" smtClean="0"/>
              <a:t>Is there an iPhone version?”</a:t>
            </a:r>
          </a:p>
          <a:p>
            <a:endParaRPr lang="en-US" b="0" dirty="0"/>
          </a:p>
          <a:p>
            <a:pPr algn="r"/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Hongzhou</a:t>
            </a:r>
            <a:r>
              <a:rPr lang="en-US" dirty="0" smtClean="0"/>
              <a:t> Chuang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65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ferris dir="l"/>
      </p:transition>
    </mc:Choice>
    <mc:Fallback>
      <p:transition xmlns:p14="http://schemas.microsoft.com/office/powerpoint/2010/main" spd="slow" advClick="0" advTm="5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Testimonials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b="0" dirty="0" smtClean="0"/>
              <a:t>“It is definitely a must-download App for NUS students.”</a:t>
            </a:r>
          </a:p>
          <a:p>
            <a:endParaRPr lang="en-US" b="0" dirty="0"/>
          </a:p>
          <a:p>
            <a:pPr algn="r"/>
            <a:r>
              <a:rPr lang="en-US" dirty="0"/>
              <a:t> </a:t>
            </a:r>
            <a:r>
              <a:rPr lang="en-US" dirty="0" smtClean="0"/>
              <a:t>– Wei Yao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41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ferris dir="l"/>
      </p:transition>
    </mc:Choice>
    <mc:Fallback>
      <p:transition xmlns:p14="http://schemas.microsoft.com/office/powerpoint/2010/main" spd="slow" advClick="0" advTm="5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233</TotalTime>
  <Words>81</Words>
  <Application>Microsoft Macintosh PowerPoint</Application>
  <PresentationFormat>On-screen Show (4:3)</PresentationFormat>
  <Paragraphs>25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Testimonials</vt:lpstr>
      <vt:lpstr>Testimonials</vt:lpstr>
      <vt:lpstr>Testimonials</vt:lpstr>
      <vt:lpstr>Testimonials</vt:lpstr>
      <vt:lpstr>Testimonials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Rationale</dc:title>
  <dc:creator>Zheng Xin Chai</dc:creator>
  <cp:lastModifiedBy>Wei Rong Yap</cp:lastModifiedBy>
  <cp:revision>94</cp:revision>
  <dcterms:created xsi:type="dcterms:W3CDTF">2011-07-16T02:29:09Z</dcterms:created>
  <dcterms:modified xsi:type="dcterms:W3CDTF">2011-07-26T07:59:18Z</dcterms:modified>
</cp:coreProperties>
</file>