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59" r:id="rId5"/>
    <p:sldId id="266" r:id="rId6"/>
    <p:sldId id="258" r:id="rId7"/>
    <p:sldId id="260" r:id="rId8"/>
    <p:sldId id="261" r:id="rId9"/>
    <p:sldId id="263" r:id="rId10"/>
    <p:sldId id="264" r:id="rId11"/>
    <p:sldId id="262" r:id="rId12"/>
    <p:sldId id="270" r:id="rId13"/>
    <p:sldId id="265"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74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4039F4-F82C-AC44-A03A-538A785419DE}" type="datetimeFigureOut">
              <a:rPr lang="en-US" smtClean="0"/>
              <a:t>7/18/11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744F9-4B95-BA40-B67E-AACABAA25171}" type="slidenum">
              <a:rPr lang="en-US" smtClean="0"/>
              <a:t>‹#›</a:t>
            </a:fld>
            <a:endParaRPr lang="en-US"/>
          </a:p>
        </p:txBody>
      </p:sp>
    </p:spTree>
    <p:extLst>
      <p:ext uri="{BB962C8B-B14F-4D97-AF65-F5344CB8AC3E}">
        <p14:creationId xmlns:p14="http://schemas.microsoft.com/office/powerpoint/2010/main" val="1390074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a:t>
            </a:r>
            <a:r>
              <a:rPr lang="en-US" baseline="0" dirty="0" smtClean="0"/>
              <a:t> Judges, my name is Wei Rong. Today, I will be touching on the key features of the application, the interface, and lastly a demonstration on the </a:t>
            </a:r>
            <a:r>
              <a:rPr lang="en-US" baseline="0" dirty="0" err="1" smtClean="0"/>
              <a:t>applciation</a:t>
            </a:r>
            <a:r>
              <a:rPr lang="en-US" baseline="0" dirty="0" smtClean="0"/>
              <a:t>.</a:t>
            </a:r>
          </a:p>
          <a:p>
            <a:r>
              <a:rPr lang="en-US" baseline="0" dirty="0" smtClean="0"/>
              <a:t>First, let’s us start with the key features. </a:t>
            </a:r>
            <a:r>
              <a:rPr lang="en-US" baseline="0" dirty="0" err="1" smtClean="0"/>
              <a:t>Diamlah</a:t>
            </a:r>
            <a:r>
              <a:rPr lang="en-US" baseline="0" dirty="0" smtClean="0"/>
              <a:t>! has customizable timetable feature, auto reply </a:t>
            </a:r>
            <a:r>
              <a:rPr lang="en-US" baseline="0" dirty="0" err="1" smtClean="0"/>
              <a:t>sms</a:t>
            </a:r>
            <a:r>
              <a:rPr lang="en-US" baseline="0" dirty="0" smtClean="0"/>
              <a:t> and sleep mode features.  </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a:t>
            </a:fld>
            <a:endParaRPr lang="en-US"/>
          </a:p>
        </p:txBody>
      </p:sp>
    </p:spTree>
    <p:extLst>
      <p:ext uri="{BB962C8B-B14F-4D97-AF65-F5344CB8AC3E}">
        <p14:creationId xmlns:p14="http://schemas.microsoft.com/office/powerpoint/2010/main" val="2668078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picker for easy and convenient input of time.</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11</a:t>
            </a:fld>
            <a:endParaRPr lang="en-US"/>
          </a:p>
        </p:txBody>
      </p:sp>
    </p:spTree>
    <p:extLst>
      <p:ext uri="{BB962C8B-B14F-4D97-AF65-F5344CB8AC3E}">
        <p14:creationId xmlns:p14="http://schemas.microsoft.com/office/powerpoint/2010/main" val="4110663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Notification</a:t>
            </a:r>
            <a:r>
              <a:rPr lang="en-US" baseline="0" dirty="0" smtClean="0"/>
              <a:t> System to inform students that the app is activated.</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12</a:t>
            </a:fld>
            <a:endParaRPr lang="en-US"/>
          </a:p>
        </p:txBody>
      </p:sp>
    </p:spTree>
    <p:extLst>
      <p:ext uri="{BB962C8B-B14F-4D97-AF65-F5344CB8AC3E}">
        <p14:creationId xmlns:p14="http://schemas.microsoft.com/office/powerpoint/2010/main" val="59566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begin with the customizable</a:t>
            </a:r>
            <a:r>
              <a:rPr lang="en-US" baseline="0" dirty="0" smtClean="0"/>
              <a:t> timetable. For this application, we would want it to be as flexible for the students as possible. Besides getting the </a:t>
            </a:r>
            <a:r>
              <a:rPr lang="en-US" baseline="0" dirty="0" err="1" smtClean="0"/>
              <a:t>stduents</a:t>
            </a:r>
            <a:r>
              <a:rPr lang="en-US" baseline="0" dirty="0" smtClean="0"/>
              <a:t> schedules from the </a:t>
            </a:r>
            <a:r>
              <a:rPr lang="en-US" baseline="0" dirty="0" err="1" smtClean="0"/>
              <a:t>api</a:t>
            </a:r>
            <a:r>
              <a:rPr lang="en-US" baseline="0" dirty="0" smtClean="0"/>
              <a:t>, it would be better for students to add, modify and delete any of the schedules in the timetable. We want the flexibility because students might skip lesson. There have been situations in which students change their tutorial lesson and not reflected in the official timetable. Students might also add their personal events such as CCAs, meetings etc…</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2</a:t>
            </a:fld>
            <a:endParaRPr lang="en-US"/>
          </a:p>
        </p:txBody>
      </p:sp>
    </p:spTree>
    <p:extLst>
      <p:ext uri="{BB962C8B-B14F-4D97-AF65-F5344CB8AC3E}">
        <p14:creationId xmlns:p14="http://schemas.microsoft.com/office/powerpoint/2010/main" val="337758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of the things you will see in the </a:t>
            </a:r>
            <a:r>
              <a:rPr lang="en-US" baseline="0" dirty="0" err="1" smtClean="0"/>
              <a:t>timtable</a:t>
            </a:r>
            <a:r>
              <a:rPr lang="en-US" baseline="0" dirty="0" smtClean="0"/>
              <a:t>.</a:t>
            </a:r>
          </a:p>
          <a:p>
            <a:r>
              <a:rPr lang="en-US" baseline="0" dirty="0" smtClean="0"/>
              <a:t>1. The lessons are colored according to the lesson types for easy reference.</a:t>
            </a:r>
          </a:p>
          <a:p>
            <a:r>
              <a:rPr lang="en-US" baseline="0" dirty="0" smtClean="0"/>
              <a:t>2. It is easy to navigate as the timetable resembles a timeline-feel. Timetable begins at 8am and ends at 12mn.</a:t>
            </a:r>
          </a:p>
          <a:p>
            <a:r>
              <a:rPr lang="en-US" baseline="0" dirty="0" smtClean="0"/>
              <a:t>3. The timetables are </a:t>
            </a:r>
            <a:r>
              <a:rPr lang="en-US" baseline="0" dirty="0" err="1" smtClean="0"/>
              <a:t>seperated</a:t>
            </a:r>
            <a:r>
              <a:rPr lang="en-US" baseline="0" dirty="0" smtClean="0"/>
              <a:t> into odd and even weeks as some lessons are only held in alternate weeks.</a:t>
            </a:r>
          </a:p>
        </p:txBody>
      </p:sp>
      <p:sp>
        <p:nvSpPr>
          <p:cNvPr id="4" name="Slide Number Placeholder 3"/>
          <p:cNvSpPr>
            <a:spLocks noGrp="1"/>
          </p:cNvSpPr>
          <p:nvPr>
            <p:ph type="sldNum" sz="quarter" idx="10"/>
          </p:nvPr>
        </p:nvSpPr>
        <p:spPr/>
        <p:txBody>
          <a:bodyPr/>
          <a:lstStyle/>
          <a:p>
            <a:fld id="{669744F9-4B95-BA40-B67E-AACABAA25171}" type="slidenum">
              <a:rPr lang="en-US" smtClean="0"/>
              <a:t>3</a:t>
            </a:fld>
            <a:endParaRPr lang="en-US"/>
          </a:p>
        </p:txBody>
      </p:sp>
    </p:spTree>
    <p:extLst>
      <p:ext uri="{BB962C8B-B14F-4D97-AF65-F5344CB8AC3E}">
        <p14:creationId xmlns:p14="http://schemas.microsoft.com/office/powerpoint/2010/main" val="884184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have also came up</a:t>
            </a:r>
            <a:r>
              <a:rPr lang="en-US" baseline="0" dirty="0" smtClean="0"/>
              <a:t> with an automatic reply </a:t>
            </a:r>
            <a:r>
              <a:rPr lang="en-US" baseline="0" dirty="0" err="1" smtClean="0"/>
              <a:t>sms</a:t>
            </a:r>
            <a:r>
              <a:rPr lang="en-US" baseline="0" dirty="0" smtClean="0"/>
              <a:t> system. Imagine if a student called john is in the middle of the lesson. He might not be </a:t>
            </a:r>
            <a:r>
              <a:rPr lang="en-US" baseline="0" dirty="0" err="1" smtClean="0"/>
              <a:t>awared</a:t>
            </a:r>
            <a:r>
              <a:rPr lang="en-US" baseline="0" dirty="0" smtClean="0"/>
              <a:t> of incoming call during lessons. Hence, an automatic </a:t>
            </a:r>
            <a:r>
              <a:rPr lang="en-US" baseline="0" dirty="0" err="1" smtClean="0"/>
              <a:t>sms</a:t>
            </a:r>
            <a:r>
              <a:rPr lang="en-US" baseline="0" dirty="0" smtClean="0"/>
              <a:t> system sends a </a:t>
            </a:r>
            <a:r>
              <a:rPr lang="en-US" baseline="0" dirty="0" err="1" smtClean="0"/>
              <a:t>sms</a:t>
            </a:r>
            <a:r>
              <a:rPr lang="en-US" baseline="0" dirty="0" smtClean="0"/>
              <a:t> message to the caller lets call </a:t>
            </a:r>
            <a:r>
              <a:rPr lang="en-US" baseline="0" dirty="0" err="1" smtClean="0"/>
              <a:t>jane</a:t>
            </a:r>
            <a:r>
              <a:rPr lang="en-US" baseline="0" dirty="0" smtClean="0"/>
              <a:t>. Once </a:t>
            </a:r>
            <a:r>
              <a:rPr lang="en-US" baseline="0" dirty="0" err="1" smtClean="0"/>
              <a:t>jane</a:t>
            </a:r>
            <a:r>
              <a:rPr lang="en-US" baseline="0" dirty="0" smtClean="0"/>
              <a:t> received the </a:t>
            </a:r>
            <a:r>
              <a:rPr lang="en-US" baseline="0" dirty="0" err="1" smtClean="0"/>
              <a:t>sms</a:t>
            </a:r>
            <a:r>
              <a:rPr lang="en-US" baseline="0" dirty="0" smtClean="0"/>
              <a:t>, she will be aware of john is in a lesson and she will call him later. You might be thinking what if </a:t>
            </a:r>
            <a:r>
              <a:rPr lang="en-US" baseline="0" dirty="0" err="1" smtClean="0"/>
              <a:t>jane</a:t>
            </a:r>
            <a:r>
              <a:rPr lang="en-US" baseline="0" dirty="0" smtClean="0"/>
              <a:t> is those people who </a:t>
            </a:r>
            <a:r>
              <a:rPr lang="en-US" baseline="0" dirty="0" err="1" smtClean="0"/>
              <a:t>doesn</a:t>
            </a:r>
            <a:r>
              <a:rPr lang="fr-FR" baseline="0" dirty="0" smtClean="0"/>
              <a:t>’</a:t>
            </a:r>
            <a:r>
              <a:rPr lang="en-US" baseline="0" dirty="0" smtClean="0"/>
              <a:t>t stop calling a person. Worry not! There will be options to set the frequency of auto-reply </a:t>
            </a:r>
            <a:r>
              <a:rPr lang="en-US" baseline="0" dirty="0" err="1" smtClean="0"/>
              <a:t>sms</a:t>
            </a:r>
            <a:r>
              <a:rPr lang="en-US" baseline="0" dirty="0" smtClean="0"/>
              <a:t> system that john can choose from.</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4</a:t>
            </a:fld>
            <a:endParaRPr lang="en-US"/>
          </a:p>
        </p:txBody>
      </p:sp>
    </p:spTree>
    <p:extLst>
      <p:ext uri="{BB962C8B-B14F-4D97-AF65-F5344CB8AC3E}">
        <p14:creationId xmlns:p14="http://schemas.microsoft.com/office/powerpoint/2010/main" val="2786838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tried</a:t>
            </a:r>
            <a:r>
              <a:rPr lang="en-US" baseline="0" dirty="0" smtClean="0"/>
              <a:t> to think further. How about making a </a:t>
            </a:r>
            <a:r>
              <a:rPr lang="en-US" baseline="0" dirty="0" err="1" smtClean="0"/>
              <a:t>sms</a:t>
            </a:r>
            <a:r>
              <a:rPr lang="en-US" baseline="0" dirty="0" smtClean="0"/>
              <a:t> more dynamic? Hence, we came up with this tokens. In the auto reply </a:t>
            </a:r>
            <a:r>
              <a:rPr lang="en-US" baseline="0" dirty="0" err="1" smtClean="0"/>
              <a:t>sms</a:t>
            </a:r>
            <a:r>
              <a:rPr lang="en-US" baseline="0" dirty="0" smtClean="0"/>
              <a:t> system message, john can key in pre-assigned keywords to further provide </a:t>
            </a:r>
            <a:r>
              <a:rPr lang="en-US" baseline="0" dirty="0" err="1" smtClean="0"/>
              <a:t>jane</a:t>
            </a:r>
            <a:r>
              <a:rPr lang="en-US" baseline="0" dirty="0" smtClean="0"/>
              <a:t> with the information.</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5</a:t>
            </a:fld>
            <a:endParaRPr lang="en-US"/>
          </a:p>
        </p:txBody>
      </p:sp>
    </p:spTree>
    <p:extLst>
      <p:ext uri="{BB962C8B-B14F-4D97-AF65-F5344CB8AC3E}">
        <p14:creationId xmlns:p14="http://schemas.microsoft.com/office/powerpoint/2010/main" val="4275713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Thirdly,</a:t>
            </a:r>
            <a:r>
              <a:rPr lang="en-US" baseline="0" dirty="0" smtClean="0"/>
              <a:t> we have sleep mode feature. When sleep mode is activated, the phone will remain in silent mode between the sleep time and wakeup time. Sleep mode is useful </a:t>
            </a:r>
            <a:r>
              <a:rPr lang="en-US" baseline="0" dirty="0" err="1" smtClean="0"/>
              <a:t>esp</a:t>
            </a:r>
            <a:r>
              <a:rPr lang="en-US" baseline="0" dirty="0" smtClean="0"/>
              <a:t> for students who do not wish to be disturbed at certain period of the day such as in the lab.</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6</a:t>
            </a:fld>
            <a:endParaRPr lang="en-US"/>
          </a:p>
        </p:txBody>
      </p:sp>
    </p:spTree>
    <p:extLst>
      <p:ext uri="{BB962C8B-B14F-4D97-AF65-F5344CB8AC3E}">
        <p14:creationId xmlns:p14="http://schemas.microsoft.com/office/powerpoint/2010/main" val="28101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know that an average user might not have the time to learn or understand to use a more complex system.</a:t>
            </a:r>
            <a:endParaRPr lang="en-US" dirty="0" smtClean="0"/>
          </a:p>
          <a:p>
            <a:r>
              <a:rPr lang="en-US" dirty="0" smtClean="0"/>
              <a:t>Hence, </a:t>
            </a:r>
            <a:r>
              <a:rPr lang="en-US" dirty="0" err="1" smtClean="0"/>
              <a:t>Diamlah</a:t>
            </a:r>
            <a:r>
              <a:rPr lang="en-US" dirty="0" smtClean="0"/>
              <a:t> interface</a:t>
            </a:r>
            <a:r>
              <a:rPr lang="en-US" baseline="0" dirty="0" smtClean="0"/>
              <a:t> follows Android UI pattern very closely. We wish to make the app as easy to navigate and follow as possible. </a:t>
            </a:r>
          </a:p>
          <a:p>
            <a:r>
              <a:rPr lang="en-US" baseline="0" dirty="0" smtClean="0"/>
              <a:t>Here are some of the Android UI pattern we have used:</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8</a:t>
            </a:fld>
            <a:endParaRPr lang="en-US"/>
          </a:p>
        </p:txBody>
      </p:sp>
    </p:spTree>
    <p:extLst>
      <p:ext uri="{BB962C8B-B14F-4D97-AF65-F5344CB8AC3E}">
        <p14:creationId xmlns:p14="http://schemas.microsoft.com/office/powerpoint/2010/main" val="44220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 dialog is a very easy and fun way to show an</a:t>
            </a:r>
            <a:r>
              <a:rPr lang="en-US" baseline="0" dirty="0" smtClean="0"/>
              <a:t> option menu.</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9</a:t>
            </a:fld>
            <a:endParaRPr lang="en-US"/>
          </a:p>
        </p:txBody>
      </p:sp>
    </p:spTree>
    <p:extLst>
      <p:ext uri="{BB962C8B-B14F-4D97-AF65-F5344CB8AC3E}">
        <p14:creationId xmlns:p14="http://schemas.microsoft.com/office/powerpoint/2010/main" val="1969419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 views to </a:t>
            </a:r>
            <a:r>
              <a:rPr lang="en-US" dirty="0" err="1" smtClean="0"/>
              <a:t>seperated</a:t>
            </a:r>
            <a:r>
              <a:rPr lang="en-US" dirty="0" smtClean="0"/>
              <a:t> different</a:t>
            </a:r>
            <a:r>
              <a:rPr lang="en-US" baseline="0" dirty="0" smtClean="0"/>
              <a:t> kinds of settings.</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10</a:t>
            </a:fld>
            <a:endParaRPr lang="en-US"/>
          </a:p>
        </p:txBody>
      </p:sp>
    </p:spTree>
    <p:extLst>
      <p:ext uri="{BB962C8B-B14F-4D97-AF65-F5344CB8AC3E}">
        <p14:creationId xmlns:p14="http://schemas.microsoft.com/office/powerpoint/2010/main" val="366189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7/18/11</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7/18/11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7/18/11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7/18/11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7/18/11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7/18/11</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7/18/11</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7/18/11</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7/18/11</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7/18/11</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7/18/11</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7/18/11</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Key Features</a:t>
            </a:r>
            <a:endParaRPr lang="en-US" dirty="0"/>
          </a:p>
        </p:txBody>
      </p:sp>
      <p:sp>
        <p:nvSpPr>
          <p:cNvPr id="5" name="Subtitle 4"/>
          <p:cNvSpPr>
            <a:spLocks noGrp="1"/>
          </p:cNvSpPr>
          <p:nvPr>
            <p:ph type="subTitle" idx="1"/>
          </p:nvPr>
        </p:nvSpPr>
        <p:spPr/>
        <p:txBody>
          <a:bodyPr>
            <a:normAutofit fontScale="92500" lnSpcReduction="10000"/>
          </a:bodyPr>
          <a:lstStyle/>
          <a:p>
            <a:r>
              <a:rPr lang="en-US" dirty="0"/>
              <a:t>Customizable Timetable</a:t>
            </a:r>
          </a:p>
          <a:p>
            <a:r>
              <a:rPr lang="en-US" dirty="0"/>
              <a:t>Auto Reply SMS </a:t>
            </a:r>
            <a:r>
              <a:rPr lang="en-US" dirty="0" smtClean="0"/>
              <a:t>System</a:t>
            </a:r>
          </a:p>
          <a:p>
            <a:r>
              <a:rPr lang="en-US" dirty="0"/>
              <a:t>Sleep Mode</a:t>
            </a:r>
          </a:p>
          <a:p>
            <a:endParaRPr lang="en-US" dirty="0"/>
          </a:p>
          <a:p>
            <a:endParaRPr lang="en-US" dirty="0"/>
          </a:p>
        </p:txBody>
      </p:sp>
    </p:spTree>
    <p:extLst>
      <p:ext uri="{BB962C8B-B14F-4D97-AF65-F5344CB8AC3E}">
        <p14:creationId xmlns:p14="http://schemas.microsoft.com/office/powerpoint/2010/main" val="16192485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Views</a:t>
            </a:r>
            <a:endParaRPr lang="en-US" dirty="0"/>
          </a:p>
        </p:txBody>
      </p:sp>
      <p:pic>
        <p:nvPicPr>
          <p:cNvPr id="5" name="Content Placeholder 4" descr="s3.png"/>
          <p:cNvPicPr>
            <a:picLocks noGrp="1" noChangeAspect="1"/>
          </p:cNvPicPr>
          <p:nvPr>
            <p:ph idx="1"/>
          </p:nvPr>
        </p:nvPicPr>
        <p:blipFill rotWithShape="1">
          <a:blip r:embed="rId3">
            <a:extLst>
              <a:ext uri="{28A0092B-C50C-407E-A947-70E740481C1C}">
                <a14:useLocalDpi xmlns:a14="http://schemas.microsoft.com/office/drawing/2010/main" val="0"/>
              </a:ext>
            </a:extLst>
          </a:blip>
          <a:srcRect b="67002"/>
          <a:stretch/>
        </p:blipFill>
        <p:spPr/>
      </p:pic>
    </p:spTree>
    <p:extLst>
      <p:ext uri="{BB962C8B-B14F-4D97-AF65-F5344CB8AC3E}">
        <p14:creationId xmlns:p14="http://schemas.microsoft.com/office/powerpoint/2010/main" val="17164096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 Picker</a:t>
            </a:r>
            <a:endParaRPr lang="en-US" dirty="0"/>
          </a:p>
        </p:txBody>
      </p:sp>
      <p:pic>
        <p:nvPicPr>
          <p:cNvPr id="8" name="Content Placeholder 7" descr="sleep mode.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4489" b="32513"/>
          <a:stretch/>
        </p:blipFill>
        <p:spPr/>
      </p:pic>
    </p:spTree>
    <p:extLst>
      <p:ext uri="{BB962C8B-B14F-4D97-AF65-F5344CB8AC3E}">
        <p14:creationId xmlns:p14="http://schemas.microsoft.com/office/powerpoint/2010/main" val="3209825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System</a:t>
            </a:r>
            <a:endParaRPr lang="en-US" dirty="0"/>
          </a:p>
        </p:txBody>
      </p:sp>
      <p:pic>
        <p:nvPicPr>
          <p:cNvPr id="6" name="Content Placeholder 5" descr="notification.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7946" b="29056"/>
          <a:stretch/>
        </p:blipFill>
        <p:spPr/>
      </p:pic>
    </p:spTree>
    <p:extLst>
      <p:ext uri="{BB962C8B-B14F-4D97-AF65-F5344CB8AC3E}">
        <p14:creationId xmlns:p14="http://schemas.microsoft.com/office/powerpoint/2010/main" val="31553058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Demonstration</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03777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makes us different?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5571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Customizable Timetable</a:t>
            </a:r>
            <a:endParaRPr lang="en-US" dirty="0"/>
          </a:p>
        </p:txBody>
      </p:sp>
      <p:sp>
        <p:nvSpPr>
          <p:cNvPr id="7" name="Content Placeholder 6"/>
          <p:cNvSpPr>
            <a:spLocks noGrp="1"/>
          </p:cNvSpPr>
          <p:nvPr>
            <p:ph idx="1"/>
          </p:nvPr>
        </p:nvSpPr>
        <p:spPr/>
        <p:txBody>
          <a:bodyPr/>
          <a:lstStyle/>
          <a:p>
            <a:r>
              <a:rPr lang="en-US" dirty="0"/>
              <a:t>Students can add, </a:t>
            </a:r>
            <a:r>
              <a:rPr lang="en-US" dirty="0" smtClean="0"/>
              <a:t>modify and </a:t>
            </a:r>
            <a:r>
              <a:rPr lang="en-US" dirty="0"/>
              <a:t>remove any schedules.</a:t>
            </a:r>
          </a:p>
          <a:p>
            <a:endParaRPr lang="en-US" dirty="0" smtClean="0"/>
          </a:p>
          <a:p>
            <a:r>
              <a:rPr lang="en-US" dirty="0" smtClean="0"/>
              <a:t>Flexibility</a:t>
            </a:r>
            <a:endParaRPr lang="en-US" dirty="0"/>
          </a:p>
          <a:p>
            <a:pPr lvl="1"/>
            <a:r>
              <a:rPr lang="en-US" dirty="0"/>
              <a:t>Students </a:t>
            </a:r>
            <a:r>
              <a:rPr lang="en-US" dirty="0" smtClean="0"/>
              <a:t>might skip </a:t>
            </a:r>
            <a:r>
              <a:rPr lang="en-US" dirty="0"/>
              <a:t>lessons</a:t>
            </a:r>
          </a:p>
          <a:p>
            <a:pPr lvl="1"/>
            <a:r>
              <a:rPr lang="en-US" dirty="0"/>
              <a:t>Students might </a:t>
            </a:r>
            <a:r>
              <a:rPr lang="en-US" dirty="0" smtClean="0"/>
              <a:t>attend </a:t>
            </a:r>
            <a:r>
              <a:rPr lang="en-US" dirty="0"/>
              <a:t>lessons not reflected in the system.</a:t>
            </a:r>
          </a:p>
          <a:p>
            <a:pPr lvl="1"/>
            <a:r>
              <a:rPr lang="en-US" dirty="0"/>
              <a:t>Students might </a:t>
            </a:r>
            <a:r>
              <a:rPr lang="en-US" dirty="0" smtClean="0"/>
              <a:t>add </a:t>
            </a:r>
            <a:r>
              <a:rPr lang="en-US" dirty="0"/>
              <a:t>other weekly events beside lessons.</a:t>
            </a:r>
          </a:p>
          <a:p>
            <a:endParaRPr lang="en-US" dirty="0" smtClean="0"/>
          </a:p>
        </p:txBody>
      </p:sp>
    </p:spTree>
    <p:extLst>
      <p:ext uri="{BB962C8B-B14F-4D97-AF65-F5344CB8AC3E}">
        <p14:creationId xmlns:p14="http://schemas.microsoft.com/office/powerpoint/2010/main" val="19297211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Customizable Timetable</a:t>
            </a:r>
          </a:p>
        </p:txBody>
      </p:sp>
      <p:sp>
        <p:nvSpPr>
          <p:cNvPr id="5" name="Content Placeholder 4"/>
          <p:cNvSpPr>
            <a:spLocks noGrp="1"/>
          </p:cNvSpPr>
          <p:nvPr>
            <p:ph sz="half" idx="2"/>
          </p:nvPr>
        </p:nvSpPr>
        <p:spPr/>
        <p:txBody>
          <a:bodyPr/>
          <a:lstStyle/>
          <a:p>
            <a:r>
              <a:rPr lang="en-US" dirty="0" err="1" smtClean="0"/>
              <a:t>Coloured</a:t>
            </a:r>
            <a:r>
              <a:rPr lang="en-US" dirty="0" smtClean="0"/>
              <a:t> Schedules</a:t>
            </a:r>
          </a:p>
          <a:p>
            <a:pPr lvl="1"/>
            <a:r>
              <a:rPr lang="en-US" dirty="0" smtClean="0"/>
              <a:t>Differentiates between types of lessons</a:t>
            </a:r>
          </a:p>
          <a:p>
            <a:r>
              <a:rPr lang="en-US" dirty="0" smtClean="0"/>
              <a:t>Timeline-feel Timetable </a:t>
            </a:r>
          </a:p>
          <a:p>
            <a:pPr lvl="1"/>
            <a:r>
              <a:rPr lang="en-US" dirty="0" smtClean="0"/>
              <a:t>Starts at 8am and ends at 12mn</a:t>
            </a:r>
          </a:p>
          <a:p>
            <a:pPr lvl="1"/>
            <a:r>
              <a:rPr lang="en-US" dirty="0" smtClean="0"/>
              <a:t>Students do not have to scroll a lot</a:t>
            </a:r>
          </a:p>
          <a:p>
            <a:r>
              <a:rPr lang="en-US" dirty="0" smtClean="0"/>
              <a:t>Separated into odd &amp; even weeks</a:t>
            </a:r>
          </a:p>
          <a:p>
            <a:pPr lvl="1"/>
            <a:endParaRPr lang="en-US" dirty="0"/>
          </a:p>
        </p:txBody>
      </p:sp>
      <p:pic>
        <p:nvPicPr>
          <p:cNvPr id="9" name="Content Placeholder 8" descr="timeline.png"/>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9870" b="22941"/>
          <a:stretch/>
        </p:blipFill>
        <p:spPr/>
      </p:pic>
    </p:spTree>
    <p:extLst>
      <p:ext uri="{BB962C8B-B14F-4D97-AF65-F5344CB8AC3E}">
        <p14:creationId xmlns:p14="http://schemas.microsoft.com/office/powerpoint/2010/main" val="28183168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Reply SMS System</a:t>
            </a:r>
            <a:endParaRPr lang="en-US" dirty="0"/>
          </a:p>
        </p:txBody>
      </p:sp>
      <p:sp>
        <p:nvSpPr>
          <p:cNvPr id="3" name="Content Placeholder 2"/>
          <p:cNvSpPr>
            <a:spLocks noGrp="1"/>
          </p:cNvSpPr>
          <p:nvPr>
            <p:ph idx="1"/>
          </p:nvPr>
        </p:nvSpPr>
        <p:spPr/>
        <p:txBody>
          <a:bodyPr/>
          <a:lstStyle/>
          <a:p>
            <a:r>
              <a:rPr lang="en-US" dirty="0" smtClean="0"/>
              <a:t>Once silent mode is activated, students might not be aware of incoming call.</a:t>
            </a:r>
          </a:p>
          <a:p>
            <a:endParaRPr lang="en-US" dirty="0" smtClean="0"/>
          </a:p>
          <a:p>
            <a:r>
              <a:rPr lang="en-US" dirty="0" smtClean="0"/>
              <a:t>Auto Reply SMS system sends a SMS message to caller.</a:t>
            </a:r>
          </a:p>
          <a:p>
            <a:endParaRPr lang="en-US" dirty="0"/>
          </a:p>
          <a:p>
            <a:r>
              <a:rPr lang="en-US" dirty="0" smtClean="0"/>
              <a:t>SMS message customizable.</a:t>
            </a:r>
          </a:p>
          <a:p>
            <a:endParaRPr lang="en-US" dirty="0"/>
          </a:p>
          <a:p>
            <a:r>
              <a:rPr lang="en-US" dirty="0" smtClean="0"/>
              <a:t>Option to set frequency of auto-reply SMS.</a:t>
            </a:r>
            <a:endParaRPr lang="en-US" dirty="0"/>
          </a:p>
        </p:txBody>
      </p:sp>
    </p:spTree>
    <p:extLst>
      <p:ext uri="{BB962C8B-B14F-4D97-AF65-F5344CB8AC3E}">
        <p14:creationId xmlns:p14="http://schemas.microsoft.com/office/powerpoint/2010/main" val="21824332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sz="half" idx="2"/>
          </p:nvPr>
        </p:nvSpPr>
        <p:spPr/>
        <p:txBody>
          <a:bodyPr/>
          <a:lstStyle/>
          <a:p>
            <a:r>
              <a:rPr lang="en-US" dirty="0" smtClean="0"/>
              <a:t>Tokens provide information for the caller.</a:t>
            </a:r>
          </a:p>
          <a:p>
            <a:endParaRPr lang="en-US" dirty="0"/>
          </a:p>
          <a:p>
            <a:r>
              <a:rPr lang="en-US" dirty="0" smtClean="0"/>
              <a:t>%</a:t>
            </a:r>
            <a:r>
              <a:rPr lang="en-US" dirty="0" err="1" smtClean="0"/>
              <a:t>starttime</a:t>
            </a:r>
            <a:endParaRPr lang="en-US" dirty="0" smtClean="0"/>
          </a:p>
          <a:p>
            <a:r>
              <a:rPr lang="en-US" dirty="0" smtClean="0"/>
              <a:t>%</a:t>
            </a:r>
            <a:r>
              <a:rPr lang="en-US" dirty="0" err="1" smtClean="0"/>
              <a:t>endtime</a:t>
            </a:r>
            <a:endParaRPr lang="en-US" dirty="0" smtClean="0"/>
          </a:p>
          <a:p>
            <a:r>
              <a:rPr lang="en-US" dirty="0" smtClean="0"/>
              <a:t>%lesson</a:t>
            </a:r>
          </a:p>
          <a:p>
            <a:r>
              <a:rPr lang="en-US" dirty="0" smtClean="0"/>
              <a:t>%frequency</a:t>
            </a:r>
          </a:p>
          <a:p>
            <a:r>
              <a:rPr lang="en-US" dirty="0" smtClean="0"/>
              <a:t>%type</a:t>
            </a:r>
          </a:p>
          <a:p>
            <a:pPr marL="0" indent="0">
              <a:buNone/>
            </a:pPr>
            <a:endParaRPr lang="en-US" dirty="0"/>
          </a:p>
        </p:txBody>
      </p:sp>
      <p:pic>
        <p:nvPicPr>
          <p:cNvPr id="6" name="Content Placeholder 5" descr="s5.png"/>
          <p:cNvPicPr>
            <a:picLocks noGrp="1" noChangeAspect="1"/>
          </p:cNvPicPr>
          <p:nvPr>
            <p:ph sz="quarter" idx="13"/>
          </p:nvPr>
        </p:nvPicPr>
        <p:blipFill>
          <a:blip r:embed="rId3">
            <a:extLst>
              <a:ext uri="{28A0092B-C50C-407E-A947-70E740481C1C}">
                <a14:useLocalDpi xmlns:a14="http://schemas.microsoft.com/office/drawing/2010/main" val="0"/>
              </a:ext>
            </a:extLst>
          </a:blip>
          <a:srcRect t="16406" b="16406"/>
          <a:stretch>
            <a:fillRect/>
          </a:stretch>
        </p:blipFill>
        <p:spPr/>
      </p:pic>
    </p:spTree>
    <p:extLst>
      <p:ext uri="{BB962C8B-B14F-4D97-AF65-F5344CB8AC3E}">
        <p14:creationId xmlns:p14="http://schemas.microsoft.com/office/powerpoint/2010/main" val="22787330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 Mode</a:t>
            </a:r>
            <a:endParaRPr lang="en-US" dirty="0"/>
          </a:p>
        </p:txBody>
      </p:sp>
      <p:sp>
        <p:nvSpPr>
          <p:cNvPr id="3" name="Content Placeholder 2"/>
          <p:cNvSpPr>
            <a:spLocks noGrp="1"/>
          </p:cNvSpPr>
          <p:nvPr>
            <p:ph sz="half" idx="2"/>
          </p:nvPr>
        </p:nvSpPr>
        <p:spPr/>
        <p:txBody>
          <a:bodyPr/>
          <a:lstStyle/>
          <a:p>
            <a:r>
              <a:rPr lang="en-US" dirty="0" smtClean="0"/>
              <a:t>Phone to be in silent mode throughout the sleep mode.</a:t>
            </a:r>
          </a:p>
          <a:p>
            <a:endParaRPr lang="en-US" dirty="0"/>
          </a:p>
          <a:p>
            <a:r>
              <a:rPr lang="en-US" dirty="0"/>
              <a:t>Not a weekly event</a:t>
            </a:r>
            <a:r>
              <a:rPr lang="en-US" dirty="0" smtClean="0"/>
              <a:t>.</a:t>
            </a:r>
          </a:p>
          <a:p>
            <a:endParaRPr lang="en-US" dirty="0"/>
          </a:p>
          <a:p>
            <a:r>
              <a:rPr lang="en-US" dirty="0" smtClean="0"/>
              <a:t>For students who do not wish to pick up call at certain period of the day</a:t>
            </a:r>
          </a:p>
          <a:p>
            <a:pPr lvl="1"/>
            <a:r>
              <a:rPr lang="en-US" dirty="0" smtClean="0"/>
              <a:t>E.g. In laboratory</a:t>
            </a:r>
          </a:p>
          <a:p>
            <a:pPr lvl="1"/>
            <a:endParaRPr lang="en-US" dirty="0"/>
          </a:p>
          <a:p>
            <a:endParaRPr lang="en-US" dirty="0" smtClean="0"/>
          </a:p>
        </p:txBody>
      </p:sp>
      <p:pic>
        <p:nvPicPr>
          <p:cNvPr id="8" name="Content Placeholder 7" descr="sleep.png"/>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21953" b="10859"/>
          <a:stretch/>
        </p:blipFill>
        <p:spPr/>
      </p:pic>
    </p:spTree>
    <p:extLst>
      <p:ext uri="{BB962C8B-B14F-4D97-AF65-F5344CB8AC3E}">
        <p14:creationId xmlns:p14="http://schemas.microsoft.com/office/powerpoint/2010/main" val="23739010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Interface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325441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endParaRPr lang="en-US" dirty="0" smtClean="0"/>
          </a:p>
          <a:p>
            <a:r>
              <a:rPr lang="en-US" dirty="0" smtClean="0"/>
              <a:t>Built to follow Android UI Pattern closely.</a:t>
            </a:r>
          </a:p>
          <a:p>
            <a:endParaRPr lang="en-US" dirty="0" smtClean="0"/>
          </a:p>
          <a:p>
            <a:endParaRPr lang="en-US" dirty="0"/>
          </a:p>
          <a:p>
            <a:r>
              <a:rPr lang="en-US" dirty="0" smtClean="0"/>
              <a:t>Easy navigation for Android users.</a:t>
            </a:r>
          </a:p>
          <a:p>
            <a:endParaRPr lang="en-US" dirty="0"/>
          </a:p>
          <a:p>
            <a:endParaRPr lang="en-US" dirty="0"/>
          </a:p>
          <a:p>
            <a:r>
              <a:rPr lang="en-US" dirty="0" smtClean="0"/>
              <a:t>Not much learning needed for an average user.</a:t>
            </a:r>
            <a:endParaRPr lang="en-US" dirty="0"/>
          </a:p>
        </p:txBody>
      </p:sp>
    </p:spTree>
    <p:extLst>
      <p:ext uri="{BB962C8B-B14F-4D97-AF65-F5344CB8AC3E}">
        <p14:creationId xmlns:p14="http://schemas.microsoft.com/office/powerpoint/2010/main" val="9982701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Quick Action Dialog</a:t>
            </a:r>
            <a:endParaRPr lang="en-US" dirty="0"/>
          </a:p>
        </p:txBody>
      </p:sp>
      <p:pic>
        <p:nvPicPr>
          <p:cNvPr id="7" name="Content Placeholder 6" descr="s1.png"/>
          <p:cNvPicPr>
            <a:picLocks noGrp="1" noChangeAspect="1"/>
          </p:cNvPicPr>
          <p:nvPr>
            <p:ph idx="1"/>
          </p:nvPr>
        </p:nvPicPr>
        <p:blipFill>
          <a:blip r:embed="rId3">
            <a:extLst>
              <a:ext uri="{28A0092B-C50C-407E-A947-70E740481C1C}">
                <a14:useLocalDpi xmlns:a14="http://schemas.microsoft.com/office/drawing/2010/main" val="0"/>
              </a:ext>
            </a:extLst>
          </a:blip>
          <a:srcRect t="33501" b="33501"/>
          <a:stretch>
            <a:fillRect/>
          </a:stretch>
        </p:blipFill>
        <p:spPr/>
      </p:pic>
    </p:spTree>
    <p:extLst>
      <p:ext uri="{BB962C8B-B14F-4D97-AF65-F5344CB8AC3E}">
        <p14:creationId xmlns:p14="http://schemas.microsoft.com/office/powerpoint/2010/main" val="380274936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152</TotalTime>
  <Words>788</Words>
  <Application>Microsoft Macintosh PowerPoint</Application>
  <PresentationFormat>On-screen Show (4:3)</PresentationFormat>
  <Paragraphs>85</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Executive</vt:lpstr>
      <vt:lpstr>Key Features</vt:lpstr>
      <vt:lpstr>Customizable Timetable</vt:lpstr>
      <vt:lpstr>Customizable Timetable</vt:lpstr>
      <vt:lpstr>Auto Reply SMS System</vt:lpstr>
      <vt:lpstr>Tokens</vt:lpstr>
      <vt:lpstr>Sleep Mode</vt:lpstr>
      <vt:lpstr>Interface</vt:lpstr>
      <vt:lpstr>Interface</vt:lpstr>
      <vt:lpstr>Quick Action Dialog</vt:lpstr>
      <vt:lpstr>Tab Views</vt:lpstr>
      <vt:lpstr>Time Picker</vt:lpstr>
      <vt:lpstr>Notification System</vt:lpstr>
      <vt:lpstr>Demonstration</vt:lpstr>
      <vt:lpstr>What makes us different?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Features</dc:title>
  <dc:creator>Wei Rong Yap</dc:creator>
  <cp:lastModifiedBy>Wei Rong Yap</cp:lastModifiedBy>
  <cp:revision>33</cp:revision>
  <dcterms:created xsi:type="dcterms:W3CDTF">2011-07-18T11:41:27Z</dcterms:created>
  <dcterms:modified xsi:type="dcterms:W3CDTF">2011-07-18T14:13:46Z</dcterms:modified>
</cp:coreProperties>
</file>