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8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77495" y="1625600"/>
            <a:ext cx="11637645" cy="3602355"/>
            <a:chOff x="0" y="-5"/>
            <a:chExt cx="18327" cy="5673"/>
          </a:xfrm>
        </p:grpSpPr>
        <p:pic>
          <p:nvPicPr>
            <p:cNvPr id="8" name="图片 7" descr="Exp1_R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63" y="-5"/>
              <a:ext cx="9164" cy="5669"/>
            </a:xfrm>
            <a:prstGeom prst="rect">
              <a:avLst/>
            </a:prstGeom>
          </p:spPr>
        </p:pic>
        <p:pic>
          <p:nvPicPr>
            <p:cNvPr id="9" name="图片 8" descr="Exp1_Error-Rat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63" cy="5669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277495" y="1257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Exp1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76860" y="1260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Exp2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276860" y="1628775"/>
            <a:ext cx="11638280" cy="3599180"/>
            <a:chOff x="0" y="0"/>
            <a:chExt cx="18328" cy="5668"/>
          </a:xfrm>
        </p:grpSpPr>
        <p:pic>
          <p:nvPicPr>
            <p:cNvPr id="2" name="图片 1" descr="Exp2_Error-Rat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64" y="0"/>
              <a:ext cx="9164" cy="5669"/>
            </a:xfrm>
            <a:prstGeom prst="rect">
              <a:avLst/>
            </a:prstGeom>
          </p:spPr>
        </p:pic>
        <p:pic>
          <p:nvPicPr>
            <p:cNvPr id="3" name="图片 2" descr="Exp2_R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64" cy="5669"/>
            </a:xfrm>
            <a:prstGeom prst="rect">
              <a:avLst/>
            </a:prstGeom>
          </p:spPr>
        </p:pic>
      </p:grp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x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729615"/>
            <a:ext cx="9310901" cy="576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0500" y="7296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Exp1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x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729615"/>
            <a:ext cx="9311072" cy="576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0500" y="7296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Exp2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commondata" val="eyJoZGlkIjoiNmU4ODM1N2NlZDYxNjc5NmRmYjBjNTIzODg0N2Q5ZT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蔡振辛</cp:lastModifiedBy>
  <cp:revision>156</cp:revision>
  <dcterms:created xsi:type="dcterms:W3CDTF">2019-06-19T02:08:00Z</dcterms:created>
  <dcterms:modified xsi:type="dcterms:W3CDTF">2024-10-19T03:43:41Z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2714BC2042754196817988410A36725A</vt:lpwstr>
  </property>
</Properties>
</file>