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74" r:id="rId8"/>
    <p:sldId id="276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标题页：纯文本保证可编辑性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理论贡献与应用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总结与启示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附录：开放科学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最后一页：可选图表建议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研究背景与核心问题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前人研究基础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当前研究创新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3140" y="5454650"/>
            <a:ext cx="10500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研究空白：</a:t>
            </a:r>
            <a:r>
              <a:rPr lang="zh-CN" altLang="en-US" sz="2400"/>
              <a:t>声音的</a:t>
            </a:r>
            <a:r>
              <a:rPr lang="en-US" altLang="zh-CN" sz="2400"/>
              <a:t>SPE</a:t>
            </a:r>
            <a:r>
              <a:rPr lang="zh-CN" altLang="en-US" sz="2400"/>
              <a:t>研究较少，尤其是</a:t>
            </a:r>
            <a:r>
              <a:rPr lang="zh-CN" altLang="en-US" sz="2400" b="1"/>
              <a:t>自身声音</a:t>
            </a:r>
            <a:r>
              <a:rPr lang="zh-CN" altLang="en-US" sz="2400"/>
              <a:t>与</a:t>
            </a:r>
            <a:r>
              <a:rPr lang="zh-CN" altLang="en-US" sz="2400" b="1"/>
              <a:t>外界自我关联声音</a:t>
            </a:r>
            <a:r>
              <a:rPr lang="zh-CN" altLang="en-US" sz="2400"/>
              <a:t>的优先级差异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73400" y="1665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08075" y="1582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实验</a:t>
            </a:r>
            <a:r>
              <a:rPr lang="en-US" altLang="zh-CN">
                <a:solidFill>
                  <a:schemeClr val="accent1"/>
                </a:solidFill>
              </a:rPr>
              <a:t>1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On-screen Show (16:9)</PresentationFormat>
  <Paragraphs>4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Created by Marp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Created by Marp</dc:creator>
  <dc:subject>PptxGenJS Presentation</dc:subject>
  <cp:lastModifiedBy>蔡振辛</cp:lastModifiedBy>
  <cp:revision>6</cp:revision>
  <dcterms:created xsi:type="dcterms:W3CDTF">2025-03-27T05:28:00Z</dcterms:created>
  <dcterms:modified xsi:type="dcterms:W3CDTF">2025-03-27T08:33:11Z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33DED43A2AEE4CAFB3A52D9FFB2E9D4A_12</vt:lpwstr>
  </property>
  <property fmtid="{D5CDD505-2E9C-101B-9397-08002B2CF9AE}" pid="3" name="KSOProductBuildVer">
    <vt:lpwstr>2052-12.1.0.20305</vt:lpwstr>
  </property>
</Properties>
</file>