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0" d="100"/>
          <a:sy n="210" d="100"/>
        </p:scale>
        <p:origin x="47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42E0-A553-A04A-9D59-805DC6229831}" type="datetimeFigureOut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D799-457B-AB47-A416-E850C29B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8083" y="812454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3331" y="812454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8216" y="1441120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5121" y="812454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3333" y="1288720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5" name="Freeform 24"/>
          <p:cNvSpPr/>
          <p:nvPr/>
        </p:nvSpPr>
        <p:spPr>
          <a:xfrm>
            <a:off x="3174838" y="522945"/>
            <a:ext cx="532252" cy="242818"/>
          </a:xfrm>
          <a:custGeom>
            <a:avLst/>
            <a:gdLst>
              <a:gd name="connsiteX0" fmla="*/ 532252 w 532252"/>
              <a:gd name="connsiteY0" fmla="*/ 233479 h 242818"/>
              <a:gd name="connsiteX1" fmla="*/ 280133 w 532252"/>
              <a:gd name="connsiteY1" fmla="*/ 15 h 242818"/>
              <a:gd name="connsiteX2" fmla="*/ 0 w 532252"/>
              <a:gd name="connsiteY2" fmla="*/ 242818 h 242818"/>
              <a:gd name="connsiteX3" fmla="*/ 0 w 532252"/>
              <a:gd name="connsiteY3" fmla="*/ 242818 h 24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52" h="242818">
                <a:moveTo>
                  <a:pt x="532252" y="233479"/>
                </a:moveTo>
                <a:cubicBezTo>
                  <a:pt x="450547" y="115968"/>
                  <a:pt x="368842" y="-1542"/>
                  <a:pt x="280133" y="15"/>
                </a:cubicBezTo>
                <a:cubicBezTo>
                  <a:pt x="191424" y="1571"/>
                  <a:pt x="0" y="242818"/>
                  <a:pt x="0" y="242818"/>
                </a:cubicBezTo>
                <a:lnTo>
                  <a:pt x="0" y="242818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669739" y="1354091"/>
            <a:ext cx="203137" cy="354865"/>
          </a:xfrm>
          <a:custGeom>
            <a:avLst/>
            <a:gdLst>
              <a:gd name="connsiteX0" fmla="*/ 0 w 203137"/>
              <a:gd name="connsiteY0" fmla="*/ 354865 h 354865"/>
              <a:gd name="connsiteX1" fmla="*/ 196093 w 203137"/>
              <a:gd name="connsiteY1" fmla="*/ 270818 h 354865"/>
              <a:gd name="connsiteX2" fmla="*/ 158741 w 203137"/>
              <a:gd name="connsiteY2" fmla="*/ 18677 h 354865"/>
              <a:gd name="connsiteX3" fmla="*/ 149404 w 203137"/>
              <a:gd name="connsiteY3" fmla="*/ 18677 h 35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37" h="354865">
                <a:moveTo>
                  <a:pt x="0" y="354865"/>
                </a:moveTo>
                <a:cubicBezTo>
                  <a:pt x="84818" y="340857"/>
                  <a:pt x="169636" y="326849"/>
                  <a:pt x="196093" y="270818"/>
                </a:cubicBezTo>
                <a:cubicBezTo>
                  <a:pt x="222550" y="214787"/>
                  <a:pt x="166523" y="60701"/>
                  <a:pt x="158741" y="18677"/>
                </a:cubicBezTo>
                <a:cubicBezTo>
                  <a:pt x="150959" y="-23347"/>
                  <a:pt x="149404" y="18677"/>
                  <a:pt x="149404" y="18677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645605" y="1354090"/>
            <a:ext cx="213025" cy="252142"/>
          </a:xfrm>
          <a:custGeom>
            <a:avLst/>
            <a:gdLst>
              <a:gd name="connsiteX0" fmla="*/ 37978 w 187382"/>
              <a:gd name="connsiteY0" fmla="*/ 0 h 410897"/>
              <a:gd name="connsiteX1" fmla="*/ 9965 w 187382"/>
              <a:gd name="connsiteY1" fmla="*/ 289495 h 410897"/>
              <a:gd name="connsiteX2" fmla="*/ 187382 w 187382"/>
              <a:gd name="connsiteY2" fmla="*/ 410897 h 4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82" h="410897">
                <a:moveTo>
                  <a:pt x="37978" y="0"/>
                </a:moveTo>
                <a:cubicBezTo>
                  <a:pt x="11521" y="110506"/>
                  <a:pt x="-14936" y="221012"/>
                  <a:pt x="9965" y="289495"/>
                </a:cubicBezTo>
                <a:cubicBezTo>
                  <a:pt x="34866" y="357978"/>
                  <a:pt x="187382" y="410897"/>
                  <a:pt x="187382" y="410897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902323" y="915178"/>
            <a:ext cx="308146" cy="317511"/>
          </a:xfrm>
          <a:custGeom>
            <a:avLst/>
            <a:gdLst>
              <a:gd name="connsiteX0" fmla="*/ 308146 w 308146"/>
              <a:gd name="connsiteY0" fmla="*/ 317511 h 317511"/>
              <a:gd name="connsiteX1" fmla="*/ 233444 w 308146"/>
              <a:gd name="connsiteY1" fmla="*/ 93386 h 317511"/>
              <a:gd name="connsiteX2" fmla="*/ 0 w 308146"/>
              <a:gd name="connsiteY2" fmla="*/ 0 h 317511"/>
              <a:gd name="connsiteX3" fmla="*/ 0 w 308146"/>
              <a:gd name="connsiteY3" fmla="*/ 0 h 31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46" h="317511">
                <a:moveTo>
                  <a:pt x="308146" y="317511"/>
                </a:moveTo>
                <a:cubicBezTo>
                  <a:pt x="296474" y="231907"/>
                  <a:pt x="284802" y="146304"/>
                  <a:pt x="233444" y="93386"/>
                </a:cubicBezTo>
                <a:cubicBezTo>
                  <a:pt x="182086" y="4046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046475" y="1347727"/>
            <a:ext cx="187382" cy="410897"/>
          </a:xfrm>
          <a:custGeom>
            <a:avLst/>
            <a:gdLst>
              <a:gd name="connsiteX0" fmla="*/ 37978 w 187382"/>
              <a:gd name="connsiteY0" fmla="*/ 0 h 410897"/>
              <a:gd name="connsiteX1" fmla="*/ 9965 w 187382"/>
              <a:gd name="connsiteY1" fmla="*/ 289495 h 410897"/>
              <a:gd name="connsiteX2" fmla="*/ 187382 w 187382"/>
              <a:gd name="connsiteY2" fmla="*/ 410897 h 4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82" h="410897">
                <a:moveTo>
                  <a:pt x="37978" y="0"/>
                </a:moveTo>
                <a:cubicBezTo>
                  <a:pt x="11521" y="110506"/>
                  <a:pt x="-14936" y="221012"/>
                  <a:pt x="9965" y="289495"/>
                </a:cubicBezTo>
                <a:cubicBezTo>
                  <a:pt x="34866" y="357978"/>
                  <a:pt x="187382" y="410897"/>
                  <a:pt x="187382" y="410897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44058" y="3459936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16937" y="4010907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08283" y="3469275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499349" y="3199741"/>
            <a:ext cx="1023982" cy="222839"/>
          </a:xfrm>
          <a:custGeom>
            <a:avLst/>
            <a:gdLst>
              <a:gd name="connsiteX0" fmla="*/ 532252 w 532252"/>
              <a:gd name="connsiteY0" fmla="*/ 233479 h 242818"/>
              <a:gd name="connsiteX1" fmla="*/ 280133 w 532252"/>
              <a:gd name="connsiteY1" fmla="*/ 15 h 242818"/>
              <a:gd name="connsiteX2" fmla="*/ 0 w 532252"/>
              <a:gd name="connsiteY2" fmla="*/ 242818 h 242818"/>
              <a:gd name="connsiteX3" fmla="*/ 0 w 532252"/>
              <a:gd name="connsiteY3" fmla="*/ 242818 h 24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52" h="242818">
                <a:moveTo>
                  <a:pt x="532252" y="233479"/>
                </a:moveTo>
                <a:cubicBezTo>
                  <a:pt x="450547" y="115968"/>
                  <a:pt x="368842" y="-1542"/>
                  <a:pt x="280133" y="15"/>
                </a:cubicBezTo>
                <a:cubicBezTo>
                  <a:pt x="191424" y="1571"/>
                  <a:pt x="0" y="242818"/>
                  <a:pt x="0" y="242818"/>
                </a:cubicBezTo>
                <a:lnTo>
                  <a:pt x="0" y="242818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>
            <a:off x="2344408" y="4001569"/>
            <a:ext cx="217133" cy="354865"/>
          </a:xfrm>
          <a:custGeom>
            <a:avLst/>
            <a:gdLst>
              <a:gd name="connsiteX0" fmla="*/ 0 w 203137"/>
              <a:gd name="connsiteY0" fmla="*/ 354865 h 354865"/>
              <a:gd name="connsiteX1" fmla="*/ 196093 w 203137"/>
              <a:gd name="connsiteY1" fmla="*/ 270818 h 354865"/>
              <a:gd name="connsiteX2" fmla="*/ 158741 w 203137"/>
              <a:gd name="connsiteY2" fmla="*/ 18677 h 354865"/>
              <a:gd name="connsiteX3" fmla="*/ 149404 w 203137"/>
              <a:gd name="connsiteY3" fmla="*/ 18677 h 35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37" h="354865">
                <a:moveTo>
                  <a:pt x="0" y="354865"/>
                </a:moveTo>
                <a:cubicBezTo>
                  <a:pt x="84818" y="340857"/>
                  <a:pt x="169636" y="326849"/>
                  <a:pt x="196093" y="270818"/>
                </a:cubicBezTo>
                <a:cubicBezTo>
                  <a:pt x="222550" y="214787"/>
                  <a:pt x="166523" y="60701"/>
                  <a:pt x="158741" y="18677"/>
                </a:cubicBezTo>
                <a:cubicBezTo>
                  <a:pt x="150959" y="-23347"/>
                  <a:pt x="149404" y="18677"/>
                  <a:pt x="149404" y="18677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115482">
            <a:off x="2608886" y="3595643"/>
            <a:ext cx="308146" cy="317511"/>
          </a:xfrm>
          <a:custGeom>
            <a:avLst/>
            <a:gdLst>
              <a:gd name="connsiteX0" fmla="*/ 308146 w 308146"/>
              <a:gd name="connsiteY0" fmla="*/ 317511 h 317511"/>
              <a:gd name="connsiteX1" fmla="*/ 233444 w 308146"/>
              <a:gd name="connsiteY1" fmla="*/ 93386 h 317511"/>
              <a:gd name="connsiteX2" fmla="*/ 0 w 308146"/>
              <a:gd name="connsiteY2" fmla="*/ 0 h 317511"/>
              <a:gd name="connsiteX3" fmla="*/ 0 w 308146"/>
              <a:gd name="connsiteY3" fmla="*/ 0 h 31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46" h="317511">
                <a:moveTo>
                  <a:pt x="308146" y="317511"/>
                </a:moveTo>
                <a:cubicBezTo>
                  <a:pt x="296474" y="231907"/>
                  <a:pt x="284802" y="146304"/>
                  <a:pt x="233444" y="93386"/>
                </a:cubicBezTo>
                <a:cubicBezTo>
                  <a:pt x="182086" y="4046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73680" y="3469272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97486" y="3403902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45698" y="3880168"/>
            <a:ext cx="373510" cy="476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57970" y="3945538"/>
            <a:ext cx="213025" cy="252142"/>
          </a:xfrm>
          <a:custGeom>
            <a:avLst/>
            <a:gdLst>
              <a:gd name="connsiteX0" fmla="*/ 37978 w 187382"/>
              <a:gd name="connsiteY0" fmla="*/ 0 h 410897"/>
              <a:gd name="connsiteX1" fmla="*/ 9965 w 187382"/>
              <a:gd name="connsiteY1" fmla="*/ 289495 h 410897"/>
              <a:gd name="connsiteX2" fmla="*/ 187382 w 187382"/>
              <a:gd name="connsiteY2" fmla="*/ 410897 h 4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82" h="410897">
                <a:moveTo>
                  <a:pt x="37978" y="0"/>
                </a:moveTo>
                <a:cubicBezTo>
                  <a:pt x="11521" y="110506"/>
                  <a:pt x="-14936" y="221012"/>
                  <a:pt x="9965" y="289495"/>
                </a:cubicBezTo>
                <a:cubicBezTo>
                  <a:pt x="34866" y="357978"/>
                  <a:pt x="187382" y="410897"/>
                  <a:pt x="187382" y="410897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414688" y="3506626"/>
            <a:ext cx="308146" cy="317511"/>
          </a:xfrm>
          <a:custGeom>
            <a:avLst/>
            <a:gdLst>
              <a:gd name="connsiteX0" fmla="*/ 308146 w 308146"/>
              <a:gd name="connsiteY0" fmla="*/ 317511 h 317511"/>
              <a:gd name="connsiteX1" fmla="*/ 233444 w 308146"/>
              <a:gd name="connsiteY1" fmla="*/ 93386 h 317511"/>
              <a:gd name="connsiteX2" fmla="*/ 0 w 308146"/>
              <a:gd name="connsiteY2" fmla="*/ 0 h 317511"/>
              <a:gd name="connsiteX3" fmla="*/ 0 w 308146"/>
              <a:gd name="connsiteY3" fmla="*/ 0 h 31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46" h="317511">
                <a:moveTo>
                  <a:pt x="308146" y="317511"/>
                </a:moveTo>
                <a:cubicBezTo>
                  <a:pt x="296474" y="231907"/>
                  <a:pt x="284802" y="146304"/>
                  <a:pt x="233444" y="93386"/>
                </a:cubicBezTo>
                <a:cubicBezTo>
                  <a:pt x="182086" y="4046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135767" y="3199741"/>
            <a:ext cx="777680" cy="228554"/>
          </a:xfrm>
          <a:custGeom>
            <a:avLst/>
            <a:gdLst>
              <a:gd name="connsiteX0" fmla="*/ 532252 w 532252"/>
              <a:gd name="connsiteY0" fmla="*/ 233479 h 242818"/>
              <a:gd name="connsiteX1" fmla="*/ 280133 w 532252"/>
              <a:gd name="connsiteY1" fmla="*/ 15 h 242818"/>
              <a:gd name="connsiteX2" fmla="*/ 0 w 532252"/>
              <a:gd name="connsiteY2" fmla="*/ 242818 h 242818"/>
              <a:gd name="connsiteX3" fmla="*/ 0 w 532252"/>
              <a:gd name="connsiteY3" fmla="*/ 242818 h 24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52" h="242818">
                <a:moveTo>
                  <a:pt x="532252" y="233479"/>
                </a:moveTo>
                <a:cubicBezTo>
                  <a:pt x="450547" y="115968"/>
                  <a:pt x="368842" y="-1542"/>
                  <a:pt x="280133" y="15"/>
                </a:cubicBezTo>
                <a:cubicBezTo>
                  <a:pt x="191424" y="1571"/>
                  <a:pt x="0" y="242818"/>
                  <a:pt x="0" y="242818"/>
                </a:cubicBezTo>
                <a:lnTo>
                  <a:pt x="0" y="242818"/>
                </a:ln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Tibshirani</dc:creator>
  <cp:lastModifiedBy>Ryan Tibshirani</cp:lastModifiedBy>
  <cp:revision>3</cp:revision>
  <dcterms:created xsi:type="dcterms:W3CDTF">2012-01-20T20:02:30Z</dcterms:created>
  <dcterms:modified xsi:type="dcterms:W3CDTF">2012-01-20T20:33:00Z</dcterms:modified>
</cp:coreProperties>
</file>