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02FB-A72C-463B-9ED6-C2B116A8F94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D983-D89F-4AFD-9219-14B8E587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A090F-98C0-4EA8-B738-828D20E8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448A3-EF22-45FF-A7F5-E6C314BA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F8A56-F75A-45EC-958F-80074112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412-4A64-4E0B-A946-6AE1BACA10F8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F4B93-65BB-455C-AEAF-FC2263FD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8332-B163-45B4-A995-855D195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8A6F-C634-47BD-9E1C-186F6A8F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00311-EA0B-4CE1-B3F5-9D47607C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050C4-EC10-4451-A400-56BD5F0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04EB-792F-4DAA-9D75-EA75D609E295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8FFCD-D712-4F01-95B2-8196A1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BBD7-F02F-4D67-81DC-FF6E5C19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C3F586-AF56-46A5-ACF3-E5F72BDD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99891-D6B0-4D2B-A568-29DDE197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CA973-E93C-4AA3-9733-4F6E1E28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FE23-0D44-454A-9931-FFE8A9F6E6A6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33C63-C316-41B4-AB39-303E16FC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25128-BEE7-485F-9775-41DB659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FB3-1D0F-4AD1-8F37-40C13A9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FA5D9-8ACE-47E8-83DB-1ABBE87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C8718-BCDE-4CF3-A28F-79A7DCE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ECB1-3D3C-42D1-A7A6-FF38B79160EE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D3061-347D-4C42-8E08-4D4B4F7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F8B38-890D-43D5-96C2-C1B65C8E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F9A3-7375-46D9-A887-589C5C5B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48FAB-0CF0-4302-A128-9BBCAE4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A1C87-3EA4-42F1-84F4-B3161BD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045-447A-4D20-AD8C-438C7D40259E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C1F6A-D592-4529-BB48-780D18D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C0CA0-4A3E-4E8A-9376-378BDC2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69FB-312B-4E29-AD27-1082BE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469C1-7C3E-4EBC-BD9C-F521086A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B0C67-D1F8-492D-8E6A-A57E1119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7C121-FF6B-4892-9E83-FFE8256E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5EEC-349D-4646-92E8-E96F5ABEC7F1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21FB7-40C7-4CEE-9B68-30F5C609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75574-FC9C-4EF8-96FB-D5B97955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7ABB-9E52-497E-9C2B-ABE4BBD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5075-C996-49BE-BF34-5BA3F5FC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0225B-A3ED-4A62-8F6E-B0B28148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68197-A97F-45C2-B4B5-43F3D854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626A77-89BC-46AE-A30B-E5A146BA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A3C988-A61F-4863-B51F-F68679ED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E9E8-BEFF-4FA9-A54E-4FD5B0D54F20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60B61-E71D-4FEA-8DE9-A630D15A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8A5AA-9728-47CA-A059-F3D707C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03BB5-4163-4136-B070-EAE4AD6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F5E0CC-4E72-4F20-A01C-F1A25A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2BE-946F-4601-9FCA-2E7477C5BCC2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A9BA7-C54F-4882-92B9-2388160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3616A-6160-4719-AF5B-225F9E0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C05F5D-A2C1-4DF4-8591-1D7953E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EA5-AC51-41D1-9179-FEB3F4F4EE9C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1F8BEE-DE88-43E0-A4B5-9A9BFD5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7CF2B4-C6D9-4D95-AC84-53C6EA18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C96B-519D-47B1-9E87-2C486569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13AB7-AD08-492B-85E6-57C963C5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8DD339-88EE-4472-9773-430060DE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5B27CB-2206-4B49-ADC9-FE505E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D84-6B9A-4C6C-B6B1-DCD7A71DF213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449D4-70C8-4718-967E-BC1D547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B3D15-F633-4AE5-9485-962870A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8A18-A8A9-489F-9CA9-9CA3558B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66D715-9F0A-4248-87CD-E02C3182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224F1-D984-492A-B407-BDF61546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058D7-9E7E-4AF3-AC43-E938739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4C02-8800-4193-B87C-D8A49C1F65CD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F58A-FFB8-4F82-A917-4C70DC3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5E52F-A072-444B-BCBF-3D77EB0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0A22B-203C-48E5-8CBA-5E535566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41089-A6BD-47D1-BE23-2408D462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0F9CB-CD63-49D0-A186-974C25B0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0601-7E86-477F-8B15-258E4D46758D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E0400-1DD7-47E2-B766-5F0FB0D3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AEC40-639C-48B4-8FFB-4E1486E3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DC20-8E6B-4BD8-B2E7-840FC9C5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2739931"/>
            <a:ext cx="8401051" cy="13781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задачи византийских генералов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40AB4-3432-4109-BCDC-967A769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32588"/>
            <a:ext cx="8772525" cy="92420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ИУ7-52Б Пермякова Екатерина Дмитриевна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Кострицкий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Сергеевич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80E8-F45A-428D-B318-4B1D3E6EFF51}"/>
              </a:ext>
            </a:extLst>
          </p:cNvPr>
          <p:cNvSpPr txBox="1"/>
          <p:nvPr/>
        </p:nvSpPr>
        <p:spPr>
          <a:xfrm>
            <a:off x="1523999" y="5979595"/>
            <a:ext cx="87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A7C8-EF1C-4BED-B644-554137956434}"/>
              </a:ext>
            </a:extLst>
          </p:cNvPr>
          <p:cNvSpPr txBox="1"/>
          <p:nvPr/>
        </p:nvSpPr>
        <p:spPr>
          <a:xfrm>
            <a:off x="1895473" y="599834"/>
            <a:ext cx="840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5254B-DCB5-4E89-A9C5-B773655E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2" y="599833"/>
            <a:ext cx="1121175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565"/>
            <a:ext cx="10515600" cy="323772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рассмотрение методов решения задачи византийских генералов.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ввести основные определения;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обозначить основные вехи развития;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формализовать задачу византийских генералов;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перечислить методы решения;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сформулировать критерии сравнения;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сравнить перечисленные методы по сформулированным критериям;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99090"/>
            <a:ext cx="10515600" cy="101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6024C-CDCA-4A62-A7BF-33D505BF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6" y="4337531"/>
            <a:ext cx="11802139" cy="17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070" y="3429000"/>
            <a:ext cx="9260957" cy="32147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научно-исследовательской работы были рассмотрены методы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задачи византийских генералов и проведено их сравнение по критериям устойчивости алгоритма к византийским отказам и анонимности узлов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пределенной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данной работы были выполнены все задачи: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ввести основные определения;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обозначить основные вехи развития;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формализовать задачу византийских генералов;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перечислить методы решения;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сформулировать критерии сравнения;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сравнить перечисленные методы по сформулированным критериям;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1329068" y="188914"/>
            <a:ext cx="9260957" cy="493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методов решения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заачи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византийских генералов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A7C0F-F65B-45C1-8515-F45DD7C0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69" y="1619914"/>
            <a:ext cx="9260958" cy="1231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14E36-BFBC-4826-B4A0-D7D1C8D0037C}"/>
              </a:ext>
            </a:extLst>
          </p:cNvPr>
          <p:cNvSpPr txBox="1"/>
          <p:nvPr/>
        </p:nvSpPr>
        <p:spPr>
          <a:xfrm>
            <a:off x="1329070" y="788917"/>
            <a:ext cx="9260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̶̶</a:t>
            </a:r>
            <a:r>
              <a:rPr lang="ru-RU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пер. англ. метод доказательства выполнения работы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PBFT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̶̶</a:t>
            </a:r>
            <a:r>
              <a:rPr lang="ru-RU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Byzantine Fault Tolerance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(пер. англ. метод практической византийской отказоустойчивости)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B8D4DA9-B086-491B-8E72-4565D3EF93E9}"/>
              </a:ext>
            </a:extLst>
          </p:cNvPr>
          <p:cNvSpPr txBox="1">
            <a:spLocks/>
          </p:cNvSpPr>
          <p:nvPr/>
        </p:nvSpPr>
        <p:spPr>
          <a:xfrm>
            <a:off x="992372" y="2935470"/>
            <a:ext cx="10515600" cy="493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24303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244</Words>
  <Application>Microsoft Office PowerPoint</Application>
  <PresentationFormat>Широкоэкранный</PresentationFormat>
  <Paragraphs>32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Методы решения задачи византийских генералов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шахматных фигур на шахматной доске</dc:title>
  <dc:creator>Катерина</dc:creator>
  <cp:lastModifiedBy>Катерина</cp:lastModifiedBy>
  <cp:revision>112</cp:revision>
  <dcterms:created xsi:type="dcterms:W3CDTF">2024-12-09T22:22:19Z</dcterms:created>
  <dcterms:modified xsi:type="dcterms:W3CDTF">2024-12-19T08:34:06Z</dcterms:modified>
</cp:coreProperties>
</file>