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73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002FB-A72C-463B-9ED6-C2B116A8F949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D983-D89F-4AFD-9219-14B8E5872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2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A090F-98C0-4EA8-B738-828D20E84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F448A3-EF22-45FF-A7F5-E6C314BA9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0F8A56-F75A-45EC-958F-80074112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412-4A64-4E0B-A946-6AE1BACA10F8}" type="datetime1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BF4B93-65BB-455C-AEAF-FC2263FD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D8332-B163-45B4-A995-855D1958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14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48A6F-C634-47BD-9E1C-186F6A8F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300311-EA0B-4CE1-B3F5-9D47607C3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A050C4-EC10-4451-A400-56BD5F0B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04EB-792F-4DAA-9D75-EA75D609E295}" type="datetime1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18FFCD-D712-4F01-95B2-8196A120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1DBBD7-F02F-4D67-81DC-FF6E5C19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11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9C3F586-AF56-46A5-ACF3-E5F72BDD8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199891-D6B0-4D2B-A568-29DDE1972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3CA973-E93C-4AA3-9733-4F6E1E28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FE23-0D44-454A-9931-FFE8A9F6E6A6}" type="datetime1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333C63-C316-41B4-AB39-303E16FC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B25128-BEE7-485F-9775-41DB6596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84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ABFB3-1D0F-4AD1-8F37-40C13A9E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FFA5D9-8ACE-47E8-83DB-1ABBE87A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BC8718-BCDE-4CF3-A28F-79A7DCE8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ECB1-3D3C-42D1-A7A6-FF38B79160EE}" type="datetime1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DD3061-347D-4C42-8E08-4D4B4F7A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F8B38-890D-43D5-96C2-C1B65C8E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6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8F9A3-7375-46D9-A887-589C5C5B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748FAB-0CF0-4302-A128-9BBCAE4B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7A1C87-3EA4-42F1-84F4-B3161BD9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1045-447A-4D20-AD8C-438C7D40259E}" type="datetime1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C1F6A-D592-4529-BB48-780D18D8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AC0CA0-4A3E-4E8A-9376-378BDC2B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B69FB-312B-4E29-AD27-1082BE37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469C1-7C3E-4EBC-BD9C-F521086A8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1B0C67-D1F8-492D-8E6A-A57E11194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67C121-FF6B-4892-9E83-FFE8256E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5EEC-349D-4646-92E8-E96F5ABEC7F1}" type="datetime1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C21FB7-40C7-4CEE-9B68-30F5C609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F75574-FC9C-4EF8-96FB-D5B97955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29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37ABB-9E52-497E-9C2B-ABE4BBD9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4A5075-C996-49BE-BF34-5BA3F5FC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80225B-A3ED-4A62-8F6E-B0B281481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968197-A97F-45C2-B4B5-43F3D8547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626A77-89BC-46AE-A30B-E5A146BA8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A3C988-A61F-4863-B51F-F68679ED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E9E8-BEFF-4FA9-A54E-4FD5B0D54F20}" type="datetime1">
              <a:rPr lang="ru-RU" smtClean="0"/>
              <a:t>13.12.2024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C660B61-E71D-4FEA-8DE9-A630D15A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A8A5AA-9728-47CA-A059-F3D707CB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0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03BB5-4163-4136-B070-EAE4AD6E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F5E0CC-4E72-4F20-A01C-F1A25A04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2BE-946F-4601-9FCA-2E7477C5BCC2}" type="datetime1">
              <a:rPr lang="ru-RU" smtClean="0"/>
              <a:t>13.12.2024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3A9BA7-C54F-4882-92B9-23881609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63616A-6160-4719-AF5B-225F9E0B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4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7C05F5D-A2C1-4DF4-8591-1D7953E0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2EA5-AC51-41D1-9179-FEB3F4F4EE9C}" type="datetime1">
              <a:rPr lang="ru-RU" smtClean="0"/>
              <a:t>13.12.2024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1F8BEE-DE88-43E0-A4B5-9A9BFD59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7CF2B4-C6D9-4D95-AC84-53C6EA18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99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7C96B-519D-47B1-9E87-2C486569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213AB7-AD08-492B-85E6-57C963C52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8DD339-88EE-4472-9773-430060DED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5B27CB-2206-4B49-ADC9-FE505E2D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D84-6B9A-4C6C-B6B1-DCD7A71DF213}" type="datetime1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3449D4-70C8-4718-967E-BC1D5478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4B3D15-F633-4AE5-9485-962870A2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28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8A18-A8A9-489F-9CA9-9CA3558B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D66D715-9F0A-4248-87CD-E02C3182C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3224F1-D984-492A-B407-BDF615465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B058D7-9E7E-4AF3-AC43-E9387392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4C02-8800-4193-B87C-D8A49C1F65CD}" type="datetime1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DCF58A-FFB8-4F82-A917-4C70DC3D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55E52F-A072-444B-BCBF-3D77EB03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59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0A22B-203C-48E5-8CBA-5E535566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B41089-A6BD-47D1-BE23-2408D462F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80F9CB-CD63-49D0-A186-974C25B06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30601-7E86-477F-8B15-258E4D46758D}" type="datetime1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CE0400-1DD7-47E2-B766-5F0FB0D3A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5AEC40-639C-48B4-8FFB-4E1486E35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64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CDC20-8E6B-4BD8-B2E7-840FC9C5F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473" y="2739931"/>
            <a:ext cx="8401051" cy="1378135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шахматных фигур 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шахматной доске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B40AB4-3432-4109-BCDC-967A769E0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32588"/>
            <a:ext cx="8772525" cy="92420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ИУ7-52Б Пермякова Екатерина Дмитриевна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Силантьева Александра Васильевна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380E8-F45A-428D-B318-4B1D3E6EFF51}"/>
              </a:ext>
            </a:extLst>
          </p:cNvPr>
          <p:cNvSpPr txBox="1"/>
          <p:nvPr/>
        </p:nvSpPr>
        <p:spPr>
          <a:xfrm>
            <a:off x="1523999" y="5979595"/>
            <a:ext cx="877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4A7C8-EF1C-4BED-B644-554137956434}"/>
              </a:ext>
            </a:extLst>
          </p:cNvPr>
          <p:cNvSpPr txBox="1"/>
          <p:nvPr/>
        </p:nvSpPr>
        <p:spPr>
          <a:xfrm>
            <a:off x="1895473" y="599834"/>
            <a:ext cx="84010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Н.Э. Баумана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75254B-DCB5-4E89-A9C5-B773655E7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2" y="599833"/>
            <a:ext cx="1121175" cy="1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5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3B8534-5768-4FD0-BD89-2EFB90F8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779" y="2565954"/>
            <a:ext cx="8798442" cy="2956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Язык: С++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 тестирование: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GoogleTest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покрытия кода: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gcov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200" y="8234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AD331-69D2-4DA1-A9E9-B66A26DC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88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CB1FD21-9E30-4987-AE8B-7ED3F37B4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5" y="1427163"/>
            <a:ext cx="3698279" cy="4842112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200" y="2747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AD331-69D2-4DA1-A9E9-B66A26DC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11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FFAC41-5C6D-43E6-A10B-E7D34883C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83" y="1427163"/>
            <a:ext cx="4199791" cy="48421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A739B09-8FAB-460A-8D88-34D909926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274" y="1427163"/>
            <a:ext cx="3995566" cy="484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3B8534-5768-4FD0-BD89-2EFB90F8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208"/>
            <a:ext cx="10515600" cy="304309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созданы наборы тестов для методов классов: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RayTracing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Ray;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меры полноты тестирования рассматривался процент покрытия строк кода.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 тестирование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AD331-69D2-4DA1-A9E9-B66A26DC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2" name="Таблица 4">
            <a:extLst>
              <a:ext uri="{FF2B5EF4-FFF2-40B4-BE49-F238E27FC236}">
                <a16:creationId xmlns:a16="http://schemas.microsoft.com/office/drawing/2014/main" id="{D3F72C17-6F33-45C5-A9C4-FBAC91CCC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0229"/>
              </p:ext>
            </p:extLst>
          </p:nvPr>
        </p:nvGraphicFramePr>
        <p:xfrm>
          <a:off x="838200" y="4737507"/>
          <a:ext cx="10515600" cy="1204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47001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109360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30183595"/>
                    </a:ext>
                  </a:extLst>
                </a:gridCol>
              </a:tblGrid>
              <a:tr h="83911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протестированных строк кода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строк кода в проекте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Процент покрытия для созданного набора тестов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549134"/>
                  </a:ext>
                </a:extLst>
              </a:tr>
              <a:tr h="3403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2376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6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85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9E8DADF3-6FE3-475A-AF31-C21A7D928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466" y="1489127"/>
            <a:ext cx="5308573" cy="4203555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AD331-69D2-4DA1-A9E9-B66A26DC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13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C9A49E-A40A-4BB9-A359-CA8D8FFED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1" y="1489127"/>
            <a:ext cx="6097461" cy="4243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512D49-D432-4DBE-AF2C-78FCBCB88219}"/>
              </a:ext>
            </a:extLst>
          </p:cNvPr>
          <p:cNvSpPr txBox="1"/>
          <p:nvPr/>
        </p:nvSpPr>
        <p:spPr>
          <a:xfrm>
            <a:off x="6574466" y="5903281"/>
            <a:ext cx="526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Начальная расстановка шахматных фигур на матовой поверхности доски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11F1B-D091-413A-B99B-2D755900C90A}"/>
              </a:ext>
            </a:extLst>
          </p:cNvPr>
          <p:cNvSpPr txBox="1"/>
          <p:nvPr/>
        </p:nvSpPr>
        <p:spPr>
          <a:xfrm>
            <a:off x="308961" y="5903281"/>
            <a:ext cx="6097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шахматные фигуры на глянцевой поверхности шахматной доски</a:t>
            </a:r>
          </a:p>
        </p:txBody>
      </p:sp>
    </p:spTree>
    <p:extLst>
      <p:ext uri="{BB962C8B-B14F-4D97-AF65-F5344CB8AC3E}">
        <p14:creationId xmlns:p14="http://schemas.microsoft.com/office/powerpoint/2010/main" val="200506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интерфейса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AD331-69D2-4DA1-A9E9-B66A26DC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14</a:t>
            </a:fld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795B99B-7189-44FA-88D4-B472A4E9C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487" y="1690688"/>
            <a:ext cx="7172377" cy="435771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EFBC887-0B51-49BF-9C1C-8D1BD3D58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5" y="3256931"/>
            <a:ext cx="3180566" cy="1822713"/>
          </a:xfrm>
          <a:prstGeom prst="rect">
            <a:avLst/>
          </a:prstGeom>
        </p:spPr>
      </p:pic>
      <p:pic>
        <p:nvPicPr>
          <p:cNvPr id="21" name="Объект 4">
            <a:extLst>
              <a:ext uri="{FF2B5EF4-FFF2-40B4-BE49-F238E27FC236}">
                <a16:creationId xmlns:a16="http://schemas.microsoft.com/office/drawing/2014/main" id="{D17280AD-3C83-4DE9-84F6-5A7B9B7AD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5" y="5172398"/>
            <a:ext cx="3180566" cy="154907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1A51F5D-82CF-40D4-9621-6DB428D17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5" y="1217659"/>
            <a:ext cx="3180566" cy="194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58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9EF78E2-F743-4100-9953-28E9F2089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47" y="2187544"/>
            <a:ext cx="7715306" cy="4305331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200" y="7000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зависимости времени генерации</a:t>
            </a:r>
          </a:p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кадра от числа полигонов на сцене для варьируемого числа рабочих потоков.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AD331-69D2-4DA1-A9E9-B66A26DC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546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3B8534-5768-4FD0-BD89-2EFB90F8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5061"/>
            <a:ext cx="10515600" cy="50664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курсовой работы была достигнута поставленная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разработано программное обеспечение, которое позволяет получить реалистичное изображение шахматных фигур на шахматной доске.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были выполнены все поставленные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формализовать задачу;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выбрать алгоритм построения реалистичного изображения;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разработать функциональную модель программного обеспечения;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выбрать средства реализации и реализовать программное обеспечение для визуализации сцены;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исследовать зависимость времени генерации кадра от числа полигонов на сцене для варьируемого числа рабочих потоков.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200" y="593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AD331-69D2-4DA1-A9E9-B66A26DC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30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3B8534-5768-4FD0-BD89-2EFB90F8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699"/>
            <a:ext cx="10515600" cy="44266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  </a:t>
            </a:r>
            <a:r>
              <a:rPr lang="ru-RU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̶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разработка программного обеспечения для визуализации шахматных фигур на шахматной доске.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цели были поставлены следующие задачи: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формализовать задачу;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выбрать алгоритм построения реалистичного изображения;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разработать функциональную модель программного обеспечения;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выбрать средства реализации и реализовать программное обеспечение для визуализации сцены;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исследовать зависимость времени генерации кадра от числа полигонов на сцене для варьируемого числа рабочих потоков.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200" y="6041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AD331-69D2-4DA1-A9E9-B66A26DC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39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CE429EF-A0C8-44A8-811C-69D221D498DC}"/>
              </a:ext>
            </a:extLst>
          </p:cNvPr>
          <p:cNvSpPr txBox="1">
            <a:spLocks/>
          </p:cNvSpPr>
          <p:nvPr/>
        </p:nvSpPr>
        <p:spPr>
          <a:xfrm>
            <a:off x="838200" y="649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F6DB11-DC44-45D4-A320-378EC1B2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3</a:t>
            </a:fld>
            <a:endParaRPr lang="ru-RU"/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A49237EA-1366-47B8-BD5C-0DE38DF2C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4605"/>
            <a:ext cx="10515600" cy="1888789"/>
          </a:xfrm>
        </p:spPr>
      </p:pic>
    </p:spTree>
    <p:extLst>
      <p:ext uri="{BB962C8B-B14F-4D97-AF65-F5344CB8AC3E}">
        <p14:creationId xmlns:p14="http://schemas.microsoft.com/office/powerpoint/2010/main" val="67625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E5D00-D8E3-46DB-A04E-CB5E438C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494"/>
            <a:ext cx="10515600" cy="61306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сцены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3926FB-FC6F-4F95-8A11-B2FDFB7B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4</a:t>
            </a:fld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3B8534-5768-4FD0-BD89-2EFB90F8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288"/>
            <a:ext cx="10660912" cy="31522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 состоит из следующих объектов: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шахматная доска 8x8 клеток – снование шахматной доски цвета дерева, клетки – черного и белого цвета;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набор шахматных фигуры двух цветов: пешка, ладья, конь, слон, ферзь, король;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точечный источник света – задается положением в пространстве и интенсивностью излучения;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камера – задается положением в пространстве и вектором взгляда.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C54874-8244-4C54-A20C-0A28F037E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36" y="3996452"/>
            <a:ext cx="8356959" cy="2361011"/>
          </a:xfrm>
          <a:prstGeom prst="rect">
            <a:avLst/>
          </a:prstGeom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F7FADCBE-59DD-4554-843C-126BAF365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898" y="3429000"/>
            <a:ext cx="3559878" cy="284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60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3B8534-5768-4FD0-BD89-2EFB90F8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9124"/>
            <a:ext cx="10515600" cy="391783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 интенсивность рассеянного света;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интенсивность диффузного отражения света;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интенсивность зеркального отражения света;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интенсивность света отраженного луча;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— интенсивность света преломленного луча;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коэффициент зеркального отражения света;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коэффициент пропускания света.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199" y="5135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Глобальная модель освещения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AD331-69D2-4DA1-A9E9-B66A26DC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A28E57-76AD-46C6-AAE9-7AB219774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17" y="5756954"/>
            <a:ext cx="4944165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6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E710A-AEE6-48D3-9C28-4D01C4AC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алгоритмов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8515586B-BA0A-4432-9D97-A17070C66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445820"/>
              </p:ext>
            </p:extLst>
          </p:nvPr>
        </p:nvGraphicFramePr>
        <p:xfrm>
          <a:off x="838200" y="1665350"/>
          <a:ext cx="10515600" cy="352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8421">
                  <a:extLst>
                    <a:ext uri="{9D8B030D-6E8A-4147-A177-3AD203B41FA5}">
                      <a16:colId xmlns:a16="http://schemas.microsoft.com/office/drawing/2014/main" val="1528025020"/>
                    </a:ext>
                  </a:extLst>
                </a:gridCol>
                <a:gridCol w="2272393">
                  <a:extLst>
                    <a:ext uri="{9D8B030D-6E8A-4147-A177-3AD203B41FA5}">
                      <a16:colId xmlns:a16="http://schemas.microsoft.com/office/drawing/2014/main" val="2687044257"/>
                    </a:ext>
                  </a:extLst>
                </a:gridCol>
                <a:gridCol w="2272393">
                  <a:extLst>
                    <a:ext uri="{9D8B030D-6E8A-4147-A177-3AD203B41FA5}">
                      <a16:colId xmlns:a16="http://schemas.microsoft.com/office/drawing/2014/main" val="3310398917"/>
                    </a:ext>
                  </a:extLst>
                </a:gridCol>
                <a:gridCol w="2272393">
                  <a:extLst>
                    <a:ext uri="{9D8B030D-6E8A-4147-A177-3AD203B41FA5}">
                      <a16:colId xmlns:a16="http://schemas.microsoft.com/office/drawing/2014/main" val="1407996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Критерии сравнения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Алгоритм обратной трассировки лучей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Алгоритм, использующий 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z-буфер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Алгоритм Робертса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208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В</a:t>
                      </a: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озможность визуализации отражающих поверхностей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Да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9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Возможность описания произвольных объектов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Да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Да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04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Ограничение точности разрешающей способностью экрана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Да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Да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92927"/>
                  </a:ext>
                </a:extLst>
              </a:tr>
            </a:tbl>
          </a:graphicData>
        </a:graphic>
      </p:graphicFrame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08486E-9835-4FA3-8D96-F203D282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68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CE429EF-A0C8-44A8-811C-69D221D498DC}"/>
              </a:ext>
            </a:extLst>
          </p:cNvPr>
          <p:cNvSpPr txBox="1">
            <a:spLocks/>
          </p:cNvSpPr>
          <p:nvPr/>
        </p:nvSpPr>
        <p:spPr>
          <a:xfrm>
            <a:off x="838200" y="9429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 программного обеспечения с учетом выбранного алгоритма нулевого уровня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4DBCB80-B891-43D9-872F-8593389E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7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A0A80B2-7643-4AE8-80C2-B1FD1A351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2344"/>
            <a:ext cx="10515600" cy="3272712"/>
          </a:xfrm>
        </p:spPr>
      </p:pic>
    </p:spTree>
    <p:extLst>
      <p:ext uri="{BB962C8B-B14F-4D97-AF65-F5344CB8AC3E}">
        <p14:creationId xmlns:p14="http://schemas.microsoft.com/office/powerpoint/2010/main" val="158633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CE429EF-A0C8-44A8-811C-69D221D498DC}"/>
              </a:ext>
            </a:extLst>
          </p:cNvPr>
          <p:cNvSpPr txBox="1">
            <a:spLocks/>
          </p:cNvSpPr>
          <p:nvPr/>
        </p:nvSpPr>
        <p:spPr>
          <a:xfrm>
            <a:off x="838200" y="4952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 программного обеспечения первого уровня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6A2607B-2D7C-41FB-8759-4408A648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8</a:t>
            </a:fld>
            <a:endParaRPr lang="ru-RU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611CBA81-C062-4637-98DF-7643D5D45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46" y="1820806"/>
            <a:ext cx="8783707" cy="4718106"/>
          </a:xfrm>
        </p:spPr>
      </p:pic>
    </p:spTree>
    <p:extLst>
      <p:ext uri="{BB962C8B-B14F-4D97-AF65-F5344CB8AC3E}">
        <p14:creationId xmlns:p14="http://schemas.microsoft.com/office/powerpoint/2010/main" val="404766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Трассировка лучей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B6D05B9-1D8B-40A7-BA61-7FF5D166A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92" y="1446364"/>
            <a:ext cx="10244416" cy="5046511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6A975F9-C58E-4B1A-8BB2-A46AC2F7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0011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517</Words>
  <Application>Microsoft Office PowerPoint</Application>
  <PresentationFormat>Широкоэкранный</PresentationFormat>
  <Paragraphs>100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Times New Roman</vt:lpstr>
      <vt:lpstr>Тема Office</vt:lpstr>
      <vt:lpstr>Визуализация шахматных фигур  на шахматной доске</vt:lpstr>
      <vt:lpstr>Презентация PowerPoint</vt:lpstr>
      <vt:lpstr>Презентация PowerPoint</vt:lpstr>
      <vt:lpstr>Объекты сцены</vt:lpstr>
      <vt:lpstr>Презентация PowerPoint</vt:lpstr>
      <vt:lpstr>Сравнение алгоритмов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шахматных фигур на шахматной доске</dc:title>
  <dc:creator>Катерина</dc:creator>
  <cp:lastModifiedBy>Катерина</cp:lastModifiedBy>
  <cp:revision>103</cp:revision>
  <dcterms:created xsi:type="dcterms:W3CDTF">2024-12-09T22:22:19Z</dcterms:created>
  <dcterms:modified xsi:type="dcterms:W3CDTF">2024-12-12T22:07:08Z</dcterms:modified>
</cp:coreProperties>
</file>