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2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7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90" d="100"/>
          <a:sy n="90" d="100"/>
        </p:scale>
        <p:origin x="132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002FB-A72C-463B-9ED6-C2B116A8F949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F9D983-D89F-4AFD-9219-14B8E5872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29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2A090F-98C0-4EA8-B738-828D20E84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CF448A3-EF22-45FF-A7F5-E6C314BA9D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0F8A56-F75A-45EC-958F-80074112B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A412-4A64-4E0B-A946-6AE1BACA10F8}" type="datetime1">
              <a:rPr lang="ru-RU" smtClean="0"/>
              <a:t>10.12.2024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BF4B93-65BB-455C-AEAF-FC2263FD8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8D8332-B163-45B4-A995-855D1958B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3B6C-D60D-4F7F-9B4C-E247518A71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142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848A6F-C634-47BD-9E1C-186F6A8F5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A300311-EA0B-4CE1-B3F5-9D47607C3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EA050C4-EC10-4451-A400-56BD5F0B3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504EB-792F-4DAA-9D75-EA75D609E295}" type="datetime1">
              <a:rPr lang="ru-RU" smtClean="0"/>
              <a:t>10.12.2024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18FFCD-D712-4F01-95B2-8196A1204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1DBBD7-F02F-4D67-81DC-FF6E5C194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3B6C-D60D-4F7F-9B4C-E247518A71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2118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9C3F586-AF56-46A5-ACF3-E5F72BDD80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9199891-D6B0-4D2B-A568-29DDE1972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3CA973-E93C-4AA3-9733-4F6E1E28E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AFE23-0D44-454A-9931-FFE8A9F6E6A6}" type="datetime1">
              <a:rPr lang="ru-RU" smtClean="0"/>
              <a:t>10.12.2024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333C63-C316-41B4-AB39-303E16FC4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B25128-BEE7-485F-9775-41DB65969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3B6C-D60D-4F7F-9B4C-E247518A71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0845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8ABFB3-1D0F-4AD1-8F37-40C13A9EA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FFA5D9-8ACE-47E8-83DB-1ABBE87AD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BC8718-BCDE-4CF3-A28F-79A7DCE87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0ECB1-3D3C-42D1-A7A6-FF38B79160EE}" type="datetime1">
              <a:rPr lang="ru-RU" smtClean="0"/>
              <a:t>10.12.2024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DD3061-347D-4C42-8E08-4D4B4F7A8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8F8B38-890D-43D5-96C2-C1B65C8EA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3B6C-D60D-4F7F-9B4C-E247518A71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0764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F8F9A3-7375-46D9-A887-589C5C5BC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C748FAB-0CF0-4302-A128-9BBCAE4B7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7A1C87-3EA4-42F1-84F4-B3161BD92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1045-447A-4D20-AD8C-438C7D40259E}" type="datetime1">
              <a:rPr lang="ru-RU" smtClean="0"/>
              <a:t>10.12.2024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EC1F6A-D592-4529-BB48-780D18D83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AC0CA0-4A3E-4E8A-9376-378BDC2B3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3B6C-D60D-4F7F-9B4C-E247518A71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8478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9B69FB-312B-4E29-AD27-1082BE371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F469C1-7C3E-4EBC-BD9C-F521086A86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41B0C67-D1F8-492D-8E6A-A57E11194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667C121-FF6B-4892-9E83-FFE8256EF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5EEC-349D-4646-92E8-E96F5ABEC7F1}" type="datetime1">
              <a:rPr lang="ru-RU" smtClean="0"/>
              <a:t>10.12.2024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CC21FB7-40C7-4CEE-9B68-30F5C609D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FF75574-FC9C-4EF8-96FB-D5B97955D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3B6C-D60D-4F7F-9B4C-E247518A71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3290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337ABB-9E52-497E-9C2B-ABE4BBD95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4A5075-C996-49BE-BF34-5BA3F5FCB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980225B-A3ED-4A62-8F6E-B0B281481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6968197-A97F-45C2-B4B5-43F3D85474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B626A77-89BC-46AE-A30B-E5A146BA8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8A3C988-A61F-4863-B51F-F68679ED0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8E9E8-BEFF-4FA9-A54E-4FD5B0D54F20}" type="datetime1">
              <a:rPr lang="ru-RU" smtClean="0"/>
              <a:t>10.12.2024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C660B61-E71D-4FEA-8DE9-A630D15AE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7A8A5AA-9728-47CA-A059-F3D707CB1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3B6C-D60D-4F7F-9B4C-E247518A71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10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B03BB5-4163-4136-B070-EAE4AD6E3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8F5E0CC-4E72-4F20-A01C-F1A25A049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492BE-946F-4601-9FCA-2E7477C5BCC2}" type="datetime1">
              <a:rPr lang="ru-RU" smtClean="0"/>
              <a:t>10.12.2024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F3A9BA7-C54F-4882-92B9-238816095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C63616A-6160-4719-AF5B-225F9E0BE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3B6C-D60D-4F7F-9B4C-E247518A71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3148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7C05F5D-A2C1-4DF4-8591-1D7953E07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D2EA5-AC51-41D1-9179-FEB3F4F4EE9C}" type="datetime1">
              <a:rPr lang="ru-RU" smtClean="0"/>
              <a:t>10.12.2024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61F8BEE-DE88-43E0-A4B5-9A9BFD592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67CF2B4-C6D9-4D95-AC84-53C6EA18A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3B6C-D60D-4F7F-9B4C-E247518A71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0998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87C96B-519D-47B1-9E87-2C4865694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213AB7-AD08-492B-85E6-57C963C52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68DD339-88EE-4472-9773-430060DED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45B27CB-2206-4B49-ADC9-FE505E2D5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7D84-6B9A-4C6C-B6B1-DCD7A71DF213}" type="datetime1">
              <a:rPr lang="ru-RU" smtClean="0"/>
              <a:t>10.12.2024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73449D4-70C8-4718-967E-BC1D5478F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F4B3D15-F633-4AE5-9485-962870A28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3B6C-D60D-4F7F-9B4C-E247518A71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285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068A18-A8A9-489F-9CA9-9CA3558B4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D66D715-9F0A-4248-87CD-E02C3182C8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23224F1-D984-492A-B407-BDF6154659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CB058D7-9E7E-4AF3-AC43-E9387392C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4C02-8800-4193-B87C-D8A49C1F65CD}" type="datetime1">
              <a:rPr lang="ru-RU" smtClean="0"/>
              <a:t>10.12.2024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5DCF58A-FFB8-4F82-A917-4C70DC3D3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55E52F-A072-444B-BCBF-3D77EB03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3B6C-D60D-4F7F-9B4C-E247518A71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9593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80A22B-203C-48E5-8CBA-5E5355668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FB41089-A6BD-47D1-BE23-2408D462F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80F9CB-CD63-49D0-A186-974C25B060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30601-7E86-477F-8B15-258E4D46758D}" type="datetime1">
              <a:rPr lang="ru-RU" smtClean="0"/>
              <a:t>10.12.2024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CE0400-1DD7-47E2-B766-5F0FB0D3A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5AEC40-639C-48B4-8FFB-4E1486E35C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03B6C-D60D-4F7F-9B4C-E247518A71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0642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FCDC20-8E6B-4BD8-B2E7-840FC9C5FC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5473" y="2739931"/>
            <a:ext cx="8401051" cy="1378135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Визуализация шахматных фигур </a:t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шахматной доске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AB40AB4-3432-4109-BCDC-967A769E0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232588"/>
            <a:ext cx="8772525" cy="924202"/>
          </a:xfrm>
        </p:spPr>
        <p:txBody>
          <a:bodyPr>
            <a:norm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ИУ7-52Б Пермякова Екатерина Дмитриевна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  <a:r>
              <a:rPr lang="ru-RU" sz="2000" b="0" i="0" dirty="0">
                <a:solidFill>
                  <a:srgbClr val="09415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Силантьева А. В.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4380E8-F45A-428D-B318-4B1D3E6EFF51}"/>
              </a:ext>
            </a:extLst>
          </p:cNvPr>
          <p:cNvSpPr txBox="1"/>
          <p:nvPr/>
        </p:nvSpPr>
        <p:spPr>
          <a:xfrm>
            <a:off x="1523999" y="5979595"/>
            <a:ext cx="8772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34A7C8-EF1C-4BED-B644-554137956434}"/>
              </a:ext>
            </a:extLst>
          </p:cNvPr>
          <p:cNvSpPr txBox="1"/>
          <p:nvPr/>
        </p:nvSpPr>
        <p:spPr>
          <a:xfrm>
            <a:off x="1895473" y="599834"/>
            <a:ext cx="84010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«Московский государственный технический университет имени Н.Э. Баумана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(национальный исследовательский университет)»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(МГТУ им. Н.Э. Баумана)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275254B-DCB5-4E89-A9C5-B773655E7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42" y="599833"/>
            <a:ext cx="1121175" cy="132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058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8CB1FD21-9E30-4987-AE8B-7ED3F37B45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25" y="1427163"/>
            <a:ext cx="3698279" cy="4842112"/>
          </a:xfr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7EBBCD4-8F39-41AE-92D0-DF53936AA8C2}"/>
              </a:ext>
            </a:extLst>
          </p:cNvPr>
          <p:cNvSpPr txBox="1">
            <a:spLocks/>
          </p:cNvSpPr>
          <p:nvPr/>
        </p:nvSpPr>
        <p:spPr>
          <a:xfrm>
            <a:off x="838200" y="27474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классов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93AD331-69D2-4DA1-A9E9-B66A26DC3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3B6C-D60D-4F7F-9B4C-E247518A713C}" type="slidenum">
              <a:rPr lang="ru-RU" smtClean="0"/>
              <a:t>10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DFFAC41-5C6D-43E6-A10B-E7D34883CD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483" y="1427163"/>
            <a:ext cx="4199791" cy="484211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A739B09-8FAB-460A-8D88-34D9099264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274" y="1427163"/>
            <a:ext cx="3995566" cy="484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40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33B8534-5768-4FD0-BD89-2EFB90F8A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2209"/>
            <a:ext cx="10515600" cy="128524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Были созданы наборы тестов для функций классов: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Camera,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RayTracing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Ray, Triangle.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качестве меры полноты тестирования рассматривался процент покрытия строк кода. 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7EBBCD4-8F39-41AE-92D0-DF53936AA8C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Модульное тестирование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93AD331-69D2-4DA1-A9E9-B66A26DC3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3B6C-D60D-4F7F-9B4C-E247518A713C}" type="slidenum">
              <a:rPr lang="ru-RU" smtClean="0"/>
              <a:t>11</a:t>
            </a:fld>
            <a:endParaRPr lang="ru-RU"/>
          </a:p>
        </p:txBody>
      </p:sp>
      <p:graphicFrame>
        <p:nvGraphicFramePr>
          <p:cNvPr id="2" name="Таблица 4">
            <a:extLst>
              <a:ext uri="{FF2B5EF4-FFF2-40B4-BE49-F238E27FC236}">
                <a16:creationId xmlns:a16="http://schemas.microsoft.com/office/drawing/2014/main" id="{D3F72C17-6F33-45C5-A9C4-FBAC91CCCA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950566"/>
              </p:ext>
            </p:extLst>
          </p:nvPr>
        </p:nvGraphicFramePr>
        <p:xfrm>
          <a:off x="838200" y="2979656"/>
          <a:ext cx="10515600" cy="12048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470013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61093609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30183595"/>
                    </a:ext>
                  </a:extLst>
                </a:gridCol>
              </a:tblGrid>
              <a:tr h="839117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протестированных строк кода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строк кода в проекте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Процент покрытия для созданного набора тестов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0549134"/>
                  </a:ext>
                </a:extLst>
              </a:tr>
              <a:tr h="340308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34.9 %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6066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7859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9E8DADF3-6FE3-475A-AF31-C21A7D9281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466" y="1489127"/>
            <a:ext cx="5308573" cy="4203555"/>
          </a:xfr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7EBBCD4-8F39-41AE-92D0-DF53936AA8C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Функциональное тестирование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93AD331-69D2-4DA1-A9E9-B66A26DC3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3B6C-D60D-4F7F-9B4C-E247518A713C}" type="slidenum">
              <a:rPr lang="ru-RU" smtClean="0"/>
              <a:t>12</a:t>
            </a:fld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2C9A49E-A40A-4BB9-A359-CA8D8FFED3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61" y="1489127"/>
            <a:ext cx="6097461" cy="42432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E512D49-D432-4DBE-AF2C-78FCBCB88219}"/>
              </a:ext>
            </a:extLst>
          </p:cNvPr>
          <p:cNvSpPr txBox="1"/>
          <p:nvPr/>
        </p:nvSpPr>
        <p:spPr>
          <a:xfrm>
            <a:off x="6574466" y="5903281"/>
            <a:ext cx="5269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Начальная расстановка шахматных фигур на матовой поверхности доски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F11F1B-D091-413A-B99B-2D755900C90A}"/>
              </a:ext>
            </a:extLst>
          </p:cNvPr>
          <p:cNvSpPr txBox="1"/>
          <p:nvPr/>
        </p:nvSpPr>
        <p:spPr>
          <a:xfrm>
            <a:off x="308961" y="5903281"/>
            <a:ext cx="6097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 шахматные фигуры на глянцевой поверхности шахматной доски</a:t>
            </a:r>
          </a:p>
        </p:txBody>
      </p:sp>
    </p:spTree>
    <p:extLst>
      <p:ext uri="{BB962C8B-B14F-4D97-AF65-F5344CB8AC3E}">
        <p14:creationId xmlns:p14="http://schemas.microsoft.com/office/powerpoint/2010/main" val="2005065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39EF78E2-F743-4100-9953-28E9F20895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347" y="1791478"/>
            <a:ext cx="7715306" cy="4305331"/>
          </a:xfr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7EBBCD4-8F39-41AE-92D0-DF53936AA8C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зависимости времени генерации</a:t>
            </a:r>
          </a:p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кадра от числа полигонов на сцене для варьируемого числа рабочих потоков.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93AD331-69D2-4DA1-A9E9-B66A26DC3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3B6C-D60D-4F7F-9B4C-E247518A713C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5546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33B8534-5768-4FD0-BD89-2EFB90F8A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0623"/>
            <a:ext cx="10515600" cy="506641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курсовой работы была достигнута поставленная </a:t>
            </a: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разработано программное обеспечение, которое позволяет получить реалистичное изображение шахматных фигур на шахматной </a:t>
            </a:r>
            <a:r>
              <a:rPr lang="ru-RU" sz="1800">
                <a:latin typeface="Times New Roman" panose="02020603050405020304" pitchFamily="18" charset="0"/>
                <a:cs typeface="Times New Roman" panose="02020603050405020304" pitchFamily="18" charset="0"/>
              </a:rPr>
              <a:t>доске.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Также были выполнены все поставленные </a:t>
            </a: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формализовать задачу;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выбрать алгоритм построения реалистичного изображения;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разработать функциональную модель программного обеспечения;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выбрать средства реализации и реализовать программное обеспечение для визуализации сцены;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 исследовать зависимость времени генерации кадра от числа полигонов на сцене для варьируемого числа рабочих потоков.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7EBBCD4-8F39-41AE-92D0-DF53936AA8C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93AD331-69D2-4DA1-A9E9-B66A26DC3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3B6C-D60D-4F7F-9B4C-E247518A713C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4303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33B8534-5768-4FD0-BD89-2EFB90F8A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0623"/>
            <a:ext cx="10515600" cy="506641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  </a:t>
            </a:r>
            <a:r>
              <a:rPr lang="ru-RU" sz="1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̶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разработка программного обеспечения для визуализации шахматных фигур на шахматной доске.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достижения цели были поставлены следующие задачи: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формализовать задачу;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выбрать алгоритм построения реалистичного изображения;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разработать функциональную модель программного обеспечения;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выбрать средства реализации и реализовать программное обеспечение для визуализации сцены;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исследовать зависимость времени генерации кадра от числа полигонов на сцене для варьируемого числа рабочих потоков.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7EBBCD4-8F39-41AE-92D0-DF53936AA8C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93AD331-69D2-4DA1-A9E9-B66A26DC3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3B6C-D60D-4F7F-9B4C-E247518A713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2396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B6211F48-B17B-4B60-988B-582AED9CEF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43162"/>
            <a:ext cx="10515600" cy="1971675"/>
          </a:xfr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6CE429EF-A0C8-44A8-811C-69D221D498D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Формализация задачи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AF6DB11-DC44-45D4-A320-378EC1B22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3B6C-D60D-4F7F-9B4C-E247518A713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6250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BE5D00-D8E3-46DB-A04E-CB5E438C7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4494"/>
            <a:ext cx="10515600" cy="61306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Объекты сцены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3B8534-5768-4FD0-BD89-2EFB90F8A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5288"/>
            <a:ext cx="10515600" cy="315227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Сцена состоит из следующих объектов: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шахматная доска 8x8 клеток – снование шахматной доски цвета дерева, клетки – черного и белого цвета;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набор шахматных фигуры двух цветов: пешка, ладья, конь, слон, ферзь, король;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точечный источник света – задается положением в пространстве и интенсивностью излучения;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камера – задается положением в пространстве и вектором взгляда.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CC54874-8244-4C54-A20C-0A28F037E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520" y="3997565"/>
            <a:ext cx="8356959" cy="2361011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3926FB-FC6F-4F95-8A11-B2FDFB7B5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3B6C-D60D-4F7F-9B4C-E247518A713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4604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9E710A-AEE6-48D3-9C28-4D01C4AC8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алгоритмов</a:t>
            </a:r>
          </a:p>
        </p:txBody>
      </p:sp>
      <p:graphicFrame>
        <p:nvGraphicFramePr>
          <p:cNvPr id="8" name="Таблица 8">
            <a:extLst>
              <a:ext uri="{FF2B5EF4-FFF2-40B4-BE49-F238E27FC236}">
                <a16:creationId xmlns:a16="http://schemas.microsoft.com/office/drawing/2014/main" id="{8515586B-BA0A-4432-9D97-A17070C66E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4445820"/>
              </p:ext>
            </p:extLst>
          </p:nvPr>
        </p:nvGraphicFramePr>
        <p:xfrm>
          <a:off x="838200" y="1665350"/>
          <a:ext cx="10515600" cy="3527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98421">
                  <a:extLst>
                    <a:ext uri="{9D8B030D-6E8A-4147-A177-3AD203B41FA5}">
                      <a16:colId xmlns:a16="http://schemas.microsoft.com/office/drawing/2014/main" val="1528025020"/>
                    </a:ext>
                  </a:extLst>
                </a:gridCol>
                <a:gridCol w="2272393">
                  <a:extLst>
                    <a:ext uri="{9D8B030D-6E8A-4147-A177-3AD203B41FA5}">
                      <a16:colId xmlns:a16="http://schemas.microsoft.com/office/drawing/2014/main" val="2687044257"/>
                    </a:ext>
                  </a:extLst>
                </a:gridCol>
                <a:gridCol w="2272393">
                  <a:extLst>
                    <a:ext uri="{9D8B030D-6E8A-4147-A177-3AD203B41FA5}">
                      <a16:colId xmlns:a16="http://schemas.microsoft.com/office/drawing/2014/main" val="3310398917"/>
                    </a:ext>
                  </a:extLst>
                </a:gridCol>
                <a:gridCol w="2272393">
                  <a:extLst>
                    <a:ext uri="{9D8B030D-6E8A-4147-A177-3AD203B41FA5}">
                      <a16:colId xmlns:a16="http://schemas.microsoft.com/office/drawing/2014/main" val="1407996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Segoe UI" panose="020B0502040204020203" pitchFamily="34" charset="0"/>
                          <a:cs typeface="Tahoma" panose="020B0604030504040204" pitchFamily="34" charset="0"/>
                        </a:rPr>
                        <a:t>Критерии сравнения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Segoe UI" panose="020B0502040204020203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800" dirty="0">
                          <a:effectLst/>
                          <a:latin typeface="Times New Roman" panose="02020603050405020304" pitchFamily="18" charset="0"/>
                          <a:ea typeface="Segoe UI" panose="020B0502040204020203" pitchFamily="34" charset="0"/>
                          <a:cs typeface="Tahoma" panose="020B0604030504040204" pitchFamily="34" charset="0"/>
                        </a:rPr>
                        <a:t>Алгоритм обратной трассировки лучей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Segoe UI" panose="020B0502040204020203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7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800" dirty="0">
                          <a:effectLst/>
                          <a:latin typeface="Times New Roman" panose="02020603050405020304" pitchFamily="18" charset="0"/>
                          <a:ea typeface="Segoe UI" panose="020B0502040204020203" pitchFamily="34" charset="0"/>
                          <a:cs typeface="Tahoma" panose="020B0604030504040204" pitchFamily="34" charset="0"/>
                        </a:rPr>
                        <a:t>Алгоритм, использующий 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Segoe UI" panose="020B0502040204020203" pitchFamily="34" charset="0"/>
                        <a:cs typeface="Tahoma" panose="020B0604030504040204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800" dirty="0">
                          <a:effectLst/>
                          <a:latin typeface="Times New Roman" panose="02020603050405020304" pitchFamily="18" charset="0"/>
                          <a:ea typeface="Segoe UI" panose="020B0502040204020203" pitchFamily="34" charset="0"/>
                          <a:cs typeface="Tahoma" panose="020B0604030504040204" pitchFamily="34" charset="0"/>
                        </a:rPr>
                        <a:t>z-буфер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Segoe UI" panose="020B0502040204020203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1800" dirty="0">
                          <a:effectLst/>
                          <a:latin typeface="Times New Roman" panose="02020603050405020304" pitchFamily="18" charset="0"/>
                          <a:ea typeface="Segoe UI" panose="020B0502040204020203" pitchFamily="34" charset="0"/>
                          <a:cs typeface="Tahoma" panose="020B0604030504040204" pitchFamily="34" charset="0"/>
                        </a:rPr>
                        <a:t>Алгоритм Робертса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Segoe UI" panose="020B0502040204020203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8208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Segoe UI" panose="020B0502040204020203" pitchFamily="34" charset="0"/>
                          <a:cs typeface="Tahoma" panose="020B0604030504040204" pitchFamily="34" charset="0"/>
                        </a:rPr>
                        <a:t>В</a:t>
                      </a:r>
                      <a:r>
                        <a:rPr lang="fr-FR" sz="1800" dirty="0">
                          <a:effectLst/>
                          <a:latin typeface="Times New Roman" panose="02020603050405020304" pitchFamily="18" charset="0"/>
                          <a:ea typeface="Segoe UI" panose="020B0502040204020203" pitchFamily="34" charset="0"/>
                          <a:cs typeface="Tahoma" panose="020B0604030504040204" pitchFamily="34" charset="0"/>
                        </a:rPr>
                        <a:t>озможность визуализации отражающих поверхностей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Segoe UI" panose="020B0502040204020203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Segoe UI" panose="020B0502040204020203" pitchFamily="34" charset="0"/>
                          <a:cs typeface="Tahoma" panose="020B0604030504040204" pitchFamily="34" charset="0"/>
                        </a:rPr>
                        <a:t>Да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Segoe UI" panose="020B0502040204020203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7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Segoe UI" panose="020B0502040204020203" pitchFamily="34" charset="0"/>
                          <a:cs typeface="Tahoma" panose="020B0604030504040204" pitchFamily="34" charset="0"/>
                        </a:rPr>
                        <a:t>Нет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Segoe UI" panose="020B0502040204020203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Segoe UI" panose="020B0502040204020203" pitchFamily="34" charset="0"/>
                          <a:cs typeface="Tahoma" panose="020B0604030504040204" pitchFamily="34" charset="0"/>
                        </a:rPr>
                        <a:t>Нет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Segoe UI" panose="020B0502040204020203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6963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ea typeface="Segoe UI" panose="020B0502040204020203" pitchFamily="34" charset="0"/>
                          <a:cs typeface="Tahoma" panose="020B0604030504040204" pitchFamily="34" charset="0"/>
                        </a:rPr>
                        <a:t>Возможность описания произвольных объектов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Segoe UI" panose="020B0502040204020203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Segoe UI" panose="020B0502040204020203" pitchFamily="34" charset="0"/>
                          <a:cs typeface="Tahoma" panose="020B0604030504040204" pitchFamily="34" charset="0"/>
                        </a:rPr>
                        <a:t>Да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Segoe UI" panose="020B0502040204020203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7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Segoe UI" panose="020B0502040204020203" pitchFamily="34" charset="0"/>
                          <a:cs typeface="Tahoma" panose="020B0604030504040204" pitchFamily="34" charset="0"/>
                        </a:rPr>
                        <a:t>Да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Segoe UI" panose="020B0502040204020203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Segoe UI" panose="020B0502040204020203" pitchFamily="34" charset="0"/>
                          <a:cs typeface="Tahoma" panose="020B0604030504040204" pitchFamily="34" charset="0"/>
                        </a:rPr>
                        <a:t>Нет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Segoe UI" panose="020B0502040204020203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7044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ea typeface="Segoe UI" panose="020B0502040204020203" pitchFamily="34" charset="0"/>
                          <a:cs typeface="Tahoma" panose="020B0604030504040204" pitchFamily="34" charset="0"/>
                        </a:rPr>
                        <a:t>Ограничение точности разрешающей способностью экрана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Segoe UI" panose="020B0502040204020203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Segoe UI" panose="020B0502040204020203" pitchFamily="34" charset="0"/>
                          <a:cs typeface="Tahoma" panose="020B0604030504040204" pitchFamily="34" charset="0"/>
                        </a:rPr>
                        <a:t>Да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Segoe UI" panose="020B0502040204020203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7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ea typeface="Segoe UI" panose="020B0502040204020203" pitchFamily="34" charset="0"/>
                          <a:cs typeface="Tahoma" panose="020B0604030504040204" pitchFamily="34" charset="0"/>
                        </a:rPr>
                        <a:t>Да</a:t>
                      </a:r>
                      <a:endParaRPr lang="ru-RU" sz="2400">
                        <a:effectLst/>
                        <a:latin typeface="Calibri" panose="020F0502020204030204" pitchFamily="34" charset="0"/>
                        <a:ea typeface="Segoe UI" panose="020B0502040204020203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Segoe UI" panose="020B0502040204020203" pitchFamily="34" charset="0"/>
                          <a:cs typeface="Tahoma" panose="020B0604030504040204" pitchFamily="34" charset="0"/>
                        </a:rPr>
                        <a:t>Нет</a:t>
                      </a:r>
                      <a:endParaRPr lang="ru-RU" sz="2400" dirty="0">
                        <a:effectLst/>
                        <a:latin typeface="Calibri" panose="020F0502020204030204" pitchFamily="34" charset="0"/>
                        <a:ea typeface="Segoe UI" panose="020B0502040204020203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092927"/>
                  </a:ext>
                </a:extLst>
              </a:tr>
            </a:tbl>
          </a:graphicData>
        </a:graphic>
      </p:graphicFrame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208486E-9835-4FA3-8D96-F203D282D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3B6C-D60D-4F7F-9B4C-E247518A713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6681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6CE429EF-A0C8-44A8-811C-69D221D498D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Формализация задачи с учетом выбранных алгоритмов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3916BA79-C465-4CA4-8135-A8D715D08D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26570"/>
            <a:ext cx="10515600" cy="3283632"/>
          </a:xfrm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D4DBCB80-B891-43D9-872F-8593389E0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3B6C-D60D-4F7F-9B4C-E247518A713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337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6CE429EF-A0C8-44A8-811C-69D221D498D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Формализация процесса генерации кадра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AEB3563C-8D16-47E6-A736-C14DF389E5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421" y="1477925"/>
            <a:ext cx="9015158" cy="4961172"/>
          </a:xfrm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6A2607B-2D7C-41FB-8759-4408A6484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3B6C-D60D-4F7F-9B4C-E247518A713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7666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7EBBCD4-8F39-41AE-92D0-DF53936AA8C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обратной трассировки лучей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B6D05B9-1D8B-40A7-BA61-7FF5D166A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860" y="1446364"/>
            <a:ext cx="9888279" cy="4871074"/>
          </a:xfrm>
          <a:prstGeom prst="rect">
            <a:avLst/>
          </a:prstGeom>
        </p:spPr>
      </p:pic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06A975F9-C58E-4B1A-8BB2-A46AC2F76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3B6C-D60D-4F7F-9B4C-E247518A713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001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33B8534-5768-4FD0-BD89-2EFB90F8A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6779" y="2215079"/>
            <a:ext cx="8798442" cy="121392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Язык: С++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Модульное тестирование: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GoogleTest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7EBBCD4-8F39-41AE-92D0-DF53936AA8C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реализации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93AD331-69D2-4DA1-A9E9-B66A26DC3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03B6C-D60D-4F7F-9B4C-E247518A713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188742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455</Words>
  <Application>Microsoft Office PowerPoint</Application>
  <PresentationFormat>Широкоэкранный</PresentationFormat>
  <Paragraphs>84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</vt:lpstr>
      <vt:lpstr>Times New Roman</vt:lpstr>
      <vt:lpstr>Тема Office</vt:lpstr>
      <vt:lpstr>Визуализация шахматных фигур  на шахматной доске</vt:lpstr>
      <vt:lpstr>Презентация PowerPoint</vt:lpstr>
      <vt:lpstr>Презентация PowerPoint</vt:lpstr>
      <vt:lpstr>Объекты сцены</vt:lpstr>
      <vt:lpstr>Сравнение алгоритмов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Визуализация шахматных фигур на шахматной доске</dc:title>
  <dc:creator>Катерина</dc:creator>
  <cp:lastModifiedBy>Катерина</cp:lastModifiedBy>
  <cp:revision>67</cp:revision>
  <dcterms:created xsi:type="dcterms:W3CDTF">2024-12-09T22:22:19Z</dcterms:created>
  <dcterms:modified xsi:type="dcterms:W3CDTF">2024-12-10T01:14:51Z</dcterms:modified>
</cp:coreProperties>
</file>