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67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11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结论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22022" y="3158836"/>
            <a:ext cx="754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网络流中，建图往往是一个最难点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10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POJ1459Power Network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02130" y="1853738"/>
            <a:ext cx="7489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电网存在电站、消费者、调度</a:t>
            </a:r>
            <a:r>
              <a:rPr lang="zh-CN" altLang="en-US" dirty="0" smtClean="0"/>
              <a:t>站；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电站有最大发电量</a:t>
            </a:r>
            <a:r>
              <a:rPr lang="en-US" altLang="zh-CN" dirty="0" err="1" smtClean="0"/>
              <a:t>pmax</a:t>
            </a:r>
            <a:r>
              <a:rPr lang="en-US" altLang="zh-CN" dirty="0" smtClean="0"/>
              <a:t>(u)</a:t>
            </a:r>
            <a:r>
              <a:rPr lang="zh-CN" altLang="en-US" dirty="0" smtClean="0"/>
              <a:t>，消费者有最大消耗能</a:t>
            </a:r>
            <a:r>
              <a:rPr lang="en-US" altLang="zh-CN" dirty="0" err="1" smtClean="0"/>
              <a:t>cmax</a:t>
            </a:r>
            <a:r>
              <a:rPr lang="en-US" altLang="zh-CN" dirty="0" smtClean="0"/>
              <a:t>(u),</a:t>
            </a:r>
            <a:r>
              <a:rPr lang="zh-CN" altLang="en-US" dirty="0" smtClean="0"/>
              <a:t>调度站有最大传输电能</a:t>
            </a:r>
            <a:r>
              <a:rPr lang="en-US" altLang="zh-CN" dirty="0" err="1" smtClean="0"/>
              <a:t>lmax</a:t>
            </a:r>
            <a:r>
              <a:rPr lang="en-US" altLang="zh-CN" dirty="0" smtClean="0"/>
              <a:t>(u)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问最大发电（消耗）量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502" y="3358341"/>
            <a:ext cx="6708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建图：</a:t>
            </a:r>
            <a:endParaRPr lang="en-US" altLang="zh-CN" sz="2400" b="1" dirty="0" smtClean="0"/>
          </a:p>
          <a:p>
            <a:r>
              <a:rPr lang="zh-CN" altLang="en-US" dirty="0" smtClean="0"/>
              <a:t>设立一个超级源点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，与所有的发电站相连，边的容量为</a:t>
            </a:r>
            <a:r>
              <a:rPr lang="en-US" altLang="zh-CN" dirty="0" err="1" smtClean="0"/>
              <a:t>pmax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设立一个超级汇点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，与所有的消费者相连，边的容量为</a:t>
            </a:r>
            <a:r>
              <a:rPr lang="en-US" altLang="zh-CN" dirty="0" err="1" smtClean="0"/>
              <a:t>cmax</a:t>
            </a:r>
            <a:endParaRPr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4995949" y="4374004"/>
            <a:ext cx="910936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6649" y="5619404"/>
            <a:ext cx="354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标准的最大流问题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1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HDU4183 </a:t>
            </a:r>
            <a:r>
              <a:rPr lang="en-US" altLang="zh-CN" b="1" dirty="0" err="1"/>
              <a:t>Pahom</a:t>
            </a:r>
            <a:r>
              <a:rPr lang="en-US" altLang="zh-CN" b="1" dirty="0"/>
              <a:t> on Water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27315" y="1604015"/>
            <a:ext cx="7489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有多个点（圆），给出坐标与半径，点的频率；</a:t>
            </a:r>
            <a:endParaRPr lang="en-US" altLang="zh-CN" dirty="0" smtClean="0"/>
          </a:p>
          <a:p>
            <a:r>
              <a:rPr lang="zh-CN" altLang="en-US" dirty="0" smtClean="0"/>
              <a:t>两个点（圆）相交，即意味着可达；</a:t>
            </a:r>
            <a:endParaRPr lang="en-US" altLang="zh-CN" dirty="0" smtClean="0"/>
          </a:p>
          <a:p>
            <a:r>
              <a:rPr lang="zh-CN" altLang="en-US" dirty="0" smtClean="0"/>
              <a:t>每个点只能走一次；</a:t>
            </a:r>
            <a:endParaRPr lang="en-US" altLang="zh-CN" dirty="0" smtClean="0"/>
          </a:p>
          <a:p>
            <a:r>
              <a:rPr lang="zh-CN" altLang="en-US" dirty="0" smtClean="0"/>
              <a:t>要求从起点走向终点（频率小的走向频率大的）；</a:t>
            </a:r>
            <a:endParaRPr lang="en-US" altLang="zh-CN" dirty="0" smtClean="0"/>
          </a:p>
          <a:p>
            <a:r>
              <a:rPr lang="zh-CN" altLang="en-US" dirty="0" smtClean="0"/>
              <a:t>再从终点走向起点（频率大的走向频率小的）；</a:t>
            </a:r>
            <a:endParaRPr lang="en-US" altLang="zh-CN" dirty="0" smtClean="0"/>
          </a:p>
          <a:p>
            <a:r>
              <a:rPr lang="zh-CN" altLang="en-US" dirty="0" smtClean="0"/>
              <a:t>问是否可行？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502" y="3358341"/>
            <a:ext cx="6708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建图：</a:t>
            </a:r>
            <a:endParaRPr lang="en-US" altLang="zh-CN" sz="2400" b="1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相交，且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的频率小于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的频率，则建立一条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的边；</a:t>
            </a:r>
            <a:endParaRPr lang="en-US" altLang="zh-CN" dirty="0" smtClean="0"/>
          </a:p>
          <a:p>
            <a:r>
              <a:rPr lang="zh-CN" altLang="en-US" dirty="0" smtClean="0"/>
              <a:t>求起点到终点的最大流</a:t>
            </a:r>
            <a:endParaRPr lang="en-US" altLang="zh-CN" dirty="0" smtClean="0"/>
          </a:p>
          <a:p>
            <a:r>
              <a:rPr lang="zh-CN" altLang="en-US" dirty="0" smtClean="0"/>
              <a:t>最大流大于等于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则可达；</a:t>
            </a:r>
            <a:endParaRPr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5029199" y="4675942"/>
            <a:ext cx="910936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26525" y="5896403"/>
            <a:ext cx="354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标准的最大流问题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9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 UI</vt:lpstr>
      <vt:lpstr>黑体</vt:lpstr>
      <vt:lpstr>宋体</vt:lpstr>
      <vt:lpstr>Arial</vt:lpstr>
      <vt:lpstr>Calibri</vt:lpstr>
      <vt:lpstr>WelcomeDoc</vt:lpstr>
      <vt:lpstr>结论</vt:lpstr>
      <vt:lpstr>POJ1459Power Network</vt:lpstr>
      <vt:lpstr>HDU4183 Pahom on Water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2016-07-20T03:14:52Z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