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8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A45825-99DC-4D6B-B8D9-AE17E3B4FABC}" type="datetimeFigureOut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2016/3/12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15617C0-1D37-4405-B5ED-72B0BC91E2AC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华文新魏" panose="0201080004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21397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A45825-99DC-4D6B-B8D9-AE17E3B4FABC}" type="datetimeFigureOut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2016/3/12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15617C0-1D37-4405-B5ED-72B0BC91E2AC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华文新魏" panose="0201080004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8509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A45825-99DC-4D6B-B8D9-AE17E3B4FABC}" type="datetimeFigureOut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2016/3/12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15617C0-1D37-4405-B5ED-72B0BC91E2AC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”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90C226">
                  <a:lumMod val="60000"/>
                  <a:lumOff val="40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0454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A45825-99DC-4D6B-B8D9-AE17E3B4FABC}" type="datetimeFigureOut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2016/3/12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15617C0-1D37-4405-B5ED-72B0BC91E2AC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华文新魏" panose="0201080004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71472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A45825-99DC-4D6B-B8D9-AE17E3B4FABC}" type="datetimeFigureOut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2016/3/12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15617C0-1D37-4405-B5ED-72B0BC91E2AC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25452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A45825-99DC-4D6B-B8D9-AE17E3B4FABC}" type="datetimeFigureOut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2016/3/12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15617C0-1D37-4405-B5ED-72B0BC91E2AC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华文新魏" panose="0201080004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8967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A45825-99DC-4D6B-B8D9-AE17E3B4FABC}" type="datetimeFigureOut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2016/3/12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15617C0-1D37-4405-B5ED-72B0BC91E2AC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华文新魏" panose="0201080004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78584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A45825-99DC-4D6B-B8D9-AE17E3B4FABC}" type="datetimeFigureOut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2016/3/12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15617C0-1D37-4405-B5ED-72B0BC91E2AC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华文新魏" panose="0201080004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60795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A45825-99DC-4D6B-B8D9-AE17E3B4FABC}" type="datetimeFigureOut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2016/3/12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15617C0-1D37-4405-B5ED-72B0BC91E2AC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华文新魏" panose="0201080004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09456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A45825-99DC-4D6B-B8D9-AE17E3B4FABC}" type="datetimeFigureOut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2016/3/12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15617C0-1D37-4405-B5ED-72B0BC91E2AC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华文新魏" panose="0201080004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5942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A45825-99DC-4D6B-B8D9-AE17E3B4FABC}" type="datetimeFigureOut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2016/3/12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15617C0-1D37-4405-B5ED-72B0BC91E2AC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华文新魏" panose="0201080004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48998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A45825-99DC-4D6B-B8D9-AE17E3B4FABC}" type="datetimeFigureOut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2016/3/12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15617C0-1D37-4405-B5ED-72B0BC91E2AC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华文新魏" panose="0201080004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47385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A45825-99DC-4D6B-B8D9-AE17E3B4FABC}" type="datetimeFigureOut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2016/3/12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15617C0-1D37-4405-B5ED-72B0BC91E2AC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华文新魏" panose="0201080004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74010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A45825-99DC-4D6B-B8D9-AE17E3B4FABC}" type="datetimeFigureOut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2016/3/12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15617C0-1D37-4405-B5ED-72B0BC91E2AC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华文新魏" panose="0201080004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31363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A45825-99DC-4D6B-B8D9-AE17E3B4FABC}" type="datetimeFigureOut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2016/3/12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15617C0-1D37-4405-B5ED-72B0BC91E2AC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华文新魏" panose="0201080004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54270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A45825-99DC-4D6B-B8D9-AE17E3B4FABC}" type="datetimeFigureOut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2016/3/12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15617C0-1D37-4405-B5ED-72B0BC91E2AC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华文新魏" panose="0201080004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7724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A45825-99DC-4D6B-B8D9-AE17E3B4FABC}" type="datetimeFigureOut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2016/3/12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15617C0-1D37-4405-B5ED-72B0BC91E2AC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华文新魏" panose="0201080004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81390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1427: </a:t>
            </a:r>
            <a:r>
              <a:rPr lang="zh-CN" altLang="en-US" b="1" dirty="0"/>
              <a:t>后缀表达式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012167" y="1545336"/>
            <a:ext cx="9375711" cy="26932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799" indent="-342799" algn="l" rtl="0" eaLnBrk="1" fontAlgn="base" hangingPunct="1">
              <a:spcBef>
                <a:spcPts val="18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57084" indent="-285666" algn="l" rtl="0" eaLnBrk="1" fontAlgn="base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666" indent="-228533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599733" indent="-228533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6801" indent="-228533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3866" indent="-228533" algn="l" defTabSz="91413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34" indent="-228533" algn="l" defTabSz="91413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000" indent="-228533" algn="l" defTabSz="91413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67" indent="-228533" algn="l" defTabSz="91413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题目描述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从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键盘读入一个后缀表达式（字符串），只含有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0-9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组成的运算数及加（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+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）、减（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—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）、乘（*）、除（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/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）四种运算符。每个运算数之间用一个空格隔开，不需要判断给你的表达式是否合法。以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@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作为结束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标志。</a:t>
            </a: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后缀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表达式概念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：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 不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包含括号，运算符放在两个运算对象的后面，所有的计算按运算符出现的顺序，严格从左向右进行（不再考虑运算符的优先规则，如：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(2 + 1) * 3 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 即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 1 + 3 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*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12167" y="4200525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44767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华文新魏" panose="0201080004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t>输入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t>      一行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t>字符串（不超过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t>255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t>个字符），值包含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t>1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t>到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t>9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t>，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t>+-*/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t>，并以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t>@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t>结束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华文新魏" panose="0201080004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t>输出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t>      表达式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t>的值</a:t>
            </a:r>
          </a:p>
          <a:p>
            <a:pPr marL="0" marR="0" lvl="0" indent="44767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648575" y="4701748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44767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t>样例输入</a:t>
            </a:r>
          </a:p>
          <a:p>
            <a:pPr marL="0" marR="0" lvl="0" indent="44767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t>16 9 4 3 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t>+*-@</a:t>
            </a:r>
          </a:p>
          <a:p>
            <a:pPr marL="0" marR="0" lvl="0" indent="44767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 panose="020B0603020202020204"/>
              <a:ea typeface="华文新魏" panose="02010800040101010101" pitchFamily="2" charset="-122"/>
              <a:cs typeface="+mn-cs"/>
            </a:endParaRPr>
          </a:p>
          <a:p>
            <a:pPr marL="0" marR="0" lvl="0" indent="44767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t>样例输出</a:t>
            </a:r>
          </a:p>
          <a:p>
            <a:pPr marL="0" marR="0" lvl="0" indent="44767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t>-47</a:t>
            </a: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 panose="020B0603020202020204"/>
              <a:ea typeface="华文新魏" panose="0201080004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22784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分析</a:t>
            </a:r>
            <a:endParaRPr lang="zh-CN" altLang="en-US" b="1" dirty="0"/>
          </a:p>
        </p:txBody>
      </p:sp>
      <p:sp>
        <p:nvSpPr>
          <p:cNvPr id="3" name="矩形 2"/>
          <p:cNvSpPr/>
          <p:nvPr/>
        </p:nvSpPr>
        <p:spPr>
          <a:xfrm>
            <a:off x="3978211" y="1529834"/>
            <a:ext cx="430117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t>16□9□4□3□</a:t>
            </a:r>
            <a:r>
              <a:rPr kumimoji="0" lang="en-US" altLang="zh-CN" sz="3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t>+*–@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华文新魏" panose="02010800040101010101" pitchFamily="2" charset="-122"/>
              <a:cs typeface="+mn-cs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/>
          </p:nvPr>
        </p:nvGraphicFramePr>
        <p:xfrm>
          <a:off x="1003300" y="3212802"/>
          <a:ext cx="768350" cy="2225040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768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/>
          </p:nvPr>
        </p:nvGraphicFramePr>
        <p:xfrm>
          <a:off x="2587456" y="3212802"/>
          <a:ext cx="768350" cy="2225040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768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/>
          </p:nvPr>
        </p:nvGraphicFramePr>
        <p:xfrm>
          <a:off x="4171612" y="3212802"/>
          <a:ext cx="768350" cy="2225040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768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/>
          </p:nvPr>
        </p:nvGraphicFramePr>
        <p:xfrm>
          <a:off x="5755768" y="3212802"/>
          <a:ext cx="768350" cy="2225040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768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/>
          </p:nvPr>
        </p:nvGraphicFramePr>
        <p:xfrm>
          <a:off x="7339924" y="3212802"/>
          <a:ext cx="768350" cy="2225040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768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6801595" y="3762375"/>
            <a:ext cx="3238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t>+</a:t>
            </a: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华文新魏" panose="02010800040101010101" pitchFamily="2" charset="-122"/>
              <a:cs typeface="+mn-cs"/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/>
          </p:nvPr>
        </p:nvGraphicFramePr>
        <p:xfrm>
          <a:off x="7339588" y="3951367"/>
          <a:ext cx="768350" cy="741680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768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>
            <p:extLst/>
          </p:nvPr>
        </p:nvGraphicFramePr>
        <p:xfrm>
          <a:off x="8924080" y="3212802"/>
          <a:ext cx="768350" cy="2225040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768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>
            <p:extLst/>
          </p:nvPr>
        </p:nvGraphicFramePr>
        <p:xfrm>
          <a:off x="10508238" y="3212802"/>
          <a:ext cx="768350" cy="2225040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768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6" name="文本框 15"/>
          <p:cNvSpPr txBox="1"/>
          <p:nvPr/>
        </p:nvSpPr>
        <p:spPr>
          <a:xfrm>
            <a:off x="8430370" y="4265057"/>
            <a:ext cx="3238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t>*</a:t>
            </a: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0059145" y="4470261"/>
            <a:ext cx="3238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t>-</a:t>
            </a: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华文新魏" panose="02010800040101010101" pitchFamily="2" charset="-122"/>
              <a:cs typeface="+mn-cs"/>
            </a:endParaRPr>
          </a:p>
        </p:txBody>
      </p:sp>
      <p:graphicFrame>
        <p:nvGraphicFramePr>
          <p:cNvPr id="18" name="表格 17"/>
          <p:cNvGraphicFramePr>
            <a:graphicFrameLocks noGrp="1"/>
          </p:cNvGraphicFramePr>
          <p:nvPr>
            <p:extLst/>
          </p:nvPr>
        </p:nvGraphicFramePr>
        <p:xfrm>
          <a:off x="10511582" y="4697194"/>
          <a:ext cx="768350" cy="741680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768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-47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9" name="表格 18"/>
          <p:cNvGraphicFramePr>
            <a:graphicFrameLocks noGrp="1"/>
          </p:cNvGraphicFramePr>
          <p:nvPr>
            <p:extLst/>
          </p:nvPr>
        </p:nvGraphicFramePr>
        <p:xfrm>
          <a:off x="8920907" y="4316829"/>
          <a:ext cx="768350" cy="741680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768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8066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6" grpId="0"/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分析</a:t>
            </a:r>
            <a:endParaRPr lang="zh-CN" altLang="en-US" b="1" dirty="0"/>
          </a:p>
        </p:txBody>
      </p:sp>
      <p:sp>
        <p:nvSpPr>
          <p:cNvPr id="3" name="矩形 2"/>
          <p:cNvSpPr/>
          <p:nvPr/>
        </p:nvSpPr>
        <p:spPr>
          <a:xfrm>
            <a:off x="4107336" y="1268413"/>
            <a:ext cx="430117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t>16□9□4□3□</a:t>
            </a:r>
            <a:r>
              <a:rPr kumimoji="0" lang="en-US" altLang="zh-CN" sz="3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t>+*–@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4" name="下箭头 3"/>
          <p:cNvSpPr/>
          <p:nvPr/>
        </p:nvSpPr>
        <p:spPr>
          <a:xfrm>
            <a:off x="5967412" y="2043629"/>
            <a:ext cx="581025" cy="8286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华文新魏" panose="02010800040101010101" pitchFamily="2" charset="-122"/>
              <a:cs typeface="+mn-cs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2193929" y="3002191"/>
          <a:ext cx="8127990" cy="370840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625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52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52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52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52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52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523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2523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2523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2523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2523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2523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2523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+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*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@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1284288" y="2041307"/>
            <a:ext cx="26262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C3C43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1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C3C43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、读入，存下来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rgbClr val="2C3C43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C3C43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（字符数组存）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2C3C43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284288" y="3441680"/>
            <a:ext cx="510276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C3C43"/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t>2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C3C43"/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t>、从头到尾扫一遍数组</a:t>
            </a:r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srgbClr val="2C3C43"/>
              </a:solidFill>
              <a:effectLst/>
              <a:uLnTx/>
              <a:uFillTx/>
              <a:latin typeface="Trebuchet MS" panose="020B0603020202020204"/>
              <a:ea typeface="华文新魏" panose="0201080004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2C3C43"/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t>	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C3C43"/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t>1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C3C43"/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t>）如果是数字，</a:t>
            </a:r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srgbClr val="2C3C43"/>
              </a:solidFill>
              <a:effectLst/>
              <a:uLnTx/>
              <a:uFillTx/>
              <a:latin typeface="Trebuchet MS" panose="020B0603020202020204"/>
              <a:ea typeface="华文新魏" panose="0201080004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2C3C43"/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t>	 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C3C43"/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t>      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C3C43"/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t>转换为数字，入栈；</a:t>
            </a:r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srgbClr val="2C3C43"/>
              </a:solidFill>
              <a:effectLst/>
              <a:uLnTx/>
              <a:uFillTx/>
              <a:latin typeface="Trebuchet MS" panose="020B0603020202020204"/>
              <a:ea typeface="华文新魏" panose="0201080004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2C3C43"/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t>	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C3C43"/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t>2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C3C43"/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t>）如果是符号，</a:t>
            </a:r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srgbClr val="2C3C43"/>
              </a:solidFill>
              <a:effectLst/>
              <a:uLnTx/>
              <a:uFillTx/>
              <a:latin typeface="Trebuchet MS" panose="020B0603020202020204"/>
              <a:ea typeface="华文新魏" panose="0201080004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2C3C43"/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t>	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C3C43"/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t>       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C3C43"/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t>出栈两个数字，计算；</a:t>
            </a:r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srgbClr val="2C3C43"/>
              </a:solidFill>
              <a:effectLst/>
              <a:uLnTx/>
              <a:uFillTx/>
              <a:latin typeface="Trebuchet MS" panose="020B0603020202020204"/>
              <a:ea typeface="华文新魏" panose="0201080004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2C3C43"/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t>	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C3C43"/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t>       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C3C43"/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t>将计算结果入栈；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2C3C43"/>
              </a:solidFill>
              <a:effectLst/>
              <a:uLnTx/>
              <a:uFillTx/>
              <a:latin typeface="Trebuchet MS" panose="020B0603020202020204"/>
              <a:ea typeface="华文新魏" panose="0201080004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C3C43"/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t>3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C3C43"/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t>、直到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C3C43"/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t>@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C3C43"/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t>结束</a:t>
            </a:r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srgbClr val="2C3C43"/>
              </a:solidFill>
              <a:effectLst/>
              <a:uLnTx/>
              <a:uFillTx/>
              <a:latin typeface="Trebuchet MS" panose="020B0603020202020204"/>
              <a:ea typeface="华文新魏" panose="0201080004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2C3C43"/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C3C43"/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t>       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C3C43"/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t>栈顶元素为结果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2C3C43"/>
              </a:solidFill>
              <a:effectLst/>
              <a:uLnTx/>
              <a:uFillTx/>
              <a:latin typeface="Trebuchet MS" panose="020B0603020202020204"/>
              <a:ea typeface="华文新魏" panose="0201080004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18244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build="p"/>
      <p:bldP spid="9" grpId="0" build="p"/>
    </p:bldLst>
  </p:timing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245</Words>
  <Application>Microsoft Office PowerPoint</Application>
  <PresentationFormat>宽屏</PresentationFormat>
  <Paragraphs>64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方正姚体</vt:lpstr>
      <vt:lpstr>黑体</vt:lpstr>
      <vt:lpstr>华文新魏</vt:lpstr>
      <vt:lpstr>微软雅黑</vt:lpstr>
      <vt:lpstr>Arial</vt:lpstr>
      <vt:lpstr>Trebuchet MS</vt:lpstr>
      <vt:lpstr>Wingdings 3</vt:lpstr>
      <vt:lpstr>平面</vt:lpstr>
      <vt:lpstr>1427: 后缀表达式</vt:lpstr>
      <vt:lpstr>分析</vt:lpstr>
      <vt:lpstr>分析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1427: 后缀表达式</dc:title>
  <dc:creator>潘玉斌</dc:creator>
  <cp:lastModifiedBy>潘玉斌</cp:lastModifiedBy>
  <cp:revision>1</cp:revision>
  <dcterms:created xsi:type="dcterms:W3CDTF">2016-03-12T00:49:33Z</dcterms:created>
  <dcterms:modified xsi:type="dcterms:W3CDTF">2016-03-12T00:49:48Z</dcterms:modified>
</cp:coreProperties>
</file>