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sldIdLst>
    <p:sldId id="354" r:id="rId3"/>
    <p:sldId id="419" r:id="rId4"/>
    <p:sldId id="448" r:id="rId5"/>
    <p:sldId id="449" r:id="rId6"/>
    <p:sldId id="450" r:id="rId7"/>
    <p:sldId id="451" r:id="rId8"/>
    <p:sldId id="452" r:id="rId9"/>
    <p:sldId id="45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890" autoAdjust="0"/>
  </p:normalViewPr>
  <p:slideViewPr>
    <p:cSldViewPr snapToGrid="0">
      <p:cViewPr varScale="1">
        <p:scale>
          <a:sx n="107" d="100"/>
          <a:sy n="107" d="100"/>
        </p:scale>
        <p:origin x="78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2016/10/18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2016/10/18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10/18/2016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比赛常用技巧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对拍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原理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258236" y="1598121"/>
            <a:ext cx="217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数据生成程序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250142" y="3427290"/>
            <a:ext cx="159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正解程序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100048" y="3427289"/>
            <a:ext cx="327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需要提交的程序</a:t>
            </a:r>
            <a:endParaRPr lang="zh-CN" altLang="en-US" sz="2400" dirty="0"/>
          </a:p>
        </p:txBody>
      </p:sp>
      <p:sp>
        <p:nvSpPr>
          <p:cNvPr id="4" name="下箭头 3"/>
          <p:cNvSpPr/>
          <p:nvPr/>
        </p:nvSpPr>
        <p:spPr>
          <a:xfrm rot="1784179">
            <a:off x="3960929" y="2062259"/>
            <a:ext cx="654425" cy="1374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输入数据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 rot="19790137">
            <a:off x="6282815" y="2070063"/>
            <a:ext cx="654425" cy="1374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输入数据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 rot="19495898">
            <a:off x="3652641" y="3935945"/>
            <a:ext cx="582706" cy="1462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正确输出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 rot="2047654">
            <a:off x="6947002" y="3938824"/>
            <a:ext cx="582706" cy="1462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测试输出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578876" y="5503031"/>
            <a:ext cx="265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比对程序比对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42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数据生成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31577" y="2115670"/>
            <a:ext cx="302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随机数生成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5432612" y="1977154"/>
            <a:ext cx="28687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头文件：</a:t>
            </a:r>
            <a:endParaRPr lang="en-US" altLang="zh-CN" b="1" dirty="0" smtClean="0"/>
          </a:p>
          <a:p>
            <a:r>
              <a:rPr lang="zh-CN" altLang="en-US" dirty="0" smtClean="0"/>
              <a:t>#include &lt;cstdlib&gt; </a:t>
            </a:r>
          </a:p>
          <a:p>
            <a:r>
              <a:rPr lang="zh-CN" altLang="en-US" dirty="0" smtClean="0"/>
              <a:t>#include &lt;time.h&gt;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32612" y="3690012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 smtClean="0"/>
              <a:t>随机数生成函数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初始化随机数</a:t>
            </a:r>
            <a:endParaRPr lang="en-US" altLang="zh-CN" dirty="0" smtClean="0"/>
          </a:p>
          <a:p>
            <a:r>
              <a:rPr lang="zh-CN" altLang="en-US" dirty="0" smtClean="0"/>
              <a:t>srand</a:t>
            </a:r>
            <a:r>
              <a:rPr lang="zh-CN" altLang="en-US" dirty="0"/>
              <a:t>((unsigned)time(NULL)); 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随机生成</a:t>
            </a:r>
            <a:r>
              <a:rPr lang="en-US" altLang="zh-CN" dirty="0" smtClean="0"/>
              <a:t>0-32767</a:t>
            </a:r>
            <a:r>
              <a:rPr lang="zh-CN" altLang="en-US" dirty="0" smtClean="0"/>
              <a:t>的一个整数</a:t>
            </a:r>
            <a:endParaRPr lang="zh-CN" altLang="en-US" dirty="0"/>
          </a:p>
          <a:p>
            <a:r>
              <a:rPr lang="zh-CN" altLang="en-US" dirty="0" smtClean="0"/>
              <a:t>rand</a:t>
            </a:r>
            <a:r>
              <a:rPr lang="zh-CN" altLang="en-US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2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正解程序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752163" y="2088777"/>
            <a:ext cx="607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大暴力程序，</a:t>
            </a:r>
            <a:endParaRPr lang="en-US" altLang="zh-CN" sz="5400" dirty="0" smtClean="0"/>
          </a:p>
          <a:p>
            <a:r>
              <a:rPr lang="zh-CN" altLang="en-US" sz="5400" dirty="0" smtClean="0"/>
              <a:t>不管时间与空间</a:t>
            </a:r>
            <a:r>
              <a:rPr lang="en-US" altLang="zh-CN" sz="5400" dirty="0" smtClean="0"/>
              <a:t>;</a:t>
            </a:r>
            <a:endParaRPr lang="zh-CN" altLang="en-US" sz="5400" dirty="0"/>
          </a:p>
        </p:txBody>
      </p:sp>
      <p:sp>
        <p:nvSpPr>
          <p:cNvPr id="4" name="文本框 3"/>
          <p:cNvSpPr txBox="1"/>
          <p:nvPr/>
        </p:nvSpPr>
        <p:spPr>
          <a:xfrm>
            <a:off x="1972234" y="4301134"/>
            <a:ext cx="3110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注意</a:t>
            </a:r>
            <a:endParaRPr lang="en-US" altLang="zh-CN" b="1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、一定保证正确性；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、一定要能快速写出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92988" y="5307106"/>
            <a:ext cx="32990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推荐一个好用的</a:t>
            </a:r>
            <a:r>
              <a:rPr lang="en-US" altLang="zh-CN" sz="2400" dirty="0" err="1" smtClean="0"/>
              <a:t>stl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800" b="1" dirty="0" smtClean="0"/>
              <a:t>map</a:t>
            </a:r>
          </a:p>
          <a:p>
            <a:r>
              <a:rPr lang="zh-CN" altLang="en-US" sz="2400" dirty="0" smtClean="0"/>
              <a:t>好用！但是运行慢。。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85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比对程序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89529" y="2073586"/>
            <a:ext cx="381896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:loop</a:t>
            </a:r>
          </a:p>
          <a:p>
            <a:r>
              <a:rPr lang="zh-CN" altLang="en-US" sz="2400" dirty="0"/>
              <a:t>maker.exe</a:t>
            </a:r>
          </a:p>
          <a:p>
            <a:r>
              <a:rPr lang="zh-CN" altLang="en-US" sz="2400" dirty="0"/>
              <a:t>a.exe</a:t>
            </a:r>
          </a:p>
          <a:p>
            <a:r>
              <a:rPr lang="zh-CN" altLang="en-US" sz="2400" dirty="0"/>
              <a:t>b.exe</a:t>
            </a:r>
          </a:p>
          <a:p>
            <a:r>
              <a:rPr lang="zh-CN" altLang="en-US" sz="2400" dirty="0"/>
              <a:t>fc out1.txt out2.txt</a:t>
            </a:r>
          </a:p>
          <a:p>
            <a:endParaRPr lang="zh-CN" altLang="en-US" sz="2400" dirty="0"/>
          </a:p>
          <a:p>
            <a:r>
              <a:rPr lang="zh-CN" altLang="en-US" sz="2400" dirty="0"/>
              <a:t>if errorlevel 1 goto end</a:t>
            </a:r>
          </a:p>
          <a:p>
            <a:r>
              <a:rPr lang="zh-CN" altLang="en-US" sz="2400" dirty="0"/>
              <a:t>goto loop</a:t>
            </a:r>
          </a:p>
          <a:p>
            <a:r>
              <a:rPr lang="zh-CN" altLang="en-US" sz="2400" dirty="0"/>
              <a:t>:end</a:t>
            </a:r>
          </a:p>
        </p:txBody>
      </p:sp>
      <p:sp>
        <p:nvSpPr>
          <p:cNvPr id="8" name="右大括号 7"/>
          <p:cNvSpPr/>
          <p:nvPr/>
        </p:nvSpPr>
        <p:spPr>
          <a:xfrm>
            <a:off x="4957482" y="2545976"/>
            <a:ext cx="251012" cy="20260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67082" y="3266600"/>
            <a:ext cx="1586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循环体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20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比对程序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89529" y="2073586"/>
            <a:ext cx="381896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:loop</a:t>
            </a:r>
          </a:p>
          <a:p>
            <a:r>
              <a:rPr lang="zh-CN" altLang="en-US" sz="2400" dirty="0"/>
              <a:t>maker.exe</a:t>
            </a:r>
          </a:p>
          <a:p>
            <a:r>
              <a:rPr lang="zh-CN" altLang="en-US" sz="2400" dirty="0"/>
              <a:t>a.exe</a:t>
            </a:r>
          </a:p>
          <a:p>
            <a:r>
              <a:rPr lang="zh-CN" altLang="en-US" sz="2400" dirty="0"/>
              <a:t>b.exe</a:t>
            </a:r>
          </a:p>
          <a:p>
            <a:r>
              <a:rPr lang="zh-CN" altLang="en-US" sz="2400" dirty="0"/>
              <a:t>fc out1.txt out2.txt</a:t>
            </a:r>
          </a:p>
          <a:p>
            <a:endParaRPr lang="zh-CN" altLang="en-US" sz="2400" dirty="0"/>
          </a:p>
          <a:p>
            <a:r>
              <a:rPr lang="zh-CN" altLang="en-US" sz="2400" dirty="0"/>
              <a:t>if errorlevel 1 goto end</a:t>
            </a:r>
          </a:p>
          <a:p>
            <a:r>
              <a:rPr lang="zh-CN" altLang="en-US" sz="2400" dirty="0"/>
              <a:t>goto loop</a:t>
            </a:r>
          </a:p>
          <a:p>
            <a:r>
              <a:rPr lang="zh-CN" altLang="en-US" sz="2400" dirty="0"/>
              <a:t>:end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4849906" y="2563906"/>
            <a:ext cx="0" cy="923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08494" y="2763978"/>
            <a:ext cx="359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顺序运行三个</a:t>
            </a:r>
            <a:r>
              <a:rPr lang="en-US" altLang="zh-CN" sz="2800" dirty="0" smtClean="0"/>
              <a:t>exe</a:t>
            </a:r>
            <a:r>
              <a:rPr lang="zh-CN" altLang="en-US" sz="2800" dirty="0" smtClean="0"/>
              <a:t>程序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903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比对程序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89529" y="2073586"/>
            <a:ext cx="381896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:loop</a:t>
            </a:r>
          </a:p>
          <a:p>
            <a:r>
              <a:rPr lang="zh-CN" altLang="en-US" sz="2400" dirty="0"/>
              <a:t>maker.exe</a:t>
            </a:r>
          </a:p>
          <a:p>
            <a:r>
              <a:rPr lang="zh-CN" altLang="en-US" sz="2400" dirty="0"/>
              <a:t>a.exe</a:t>
            </a:r>
          </a:p>
          <a:p>
            <a:r>
              <a:rPr lang="zh-CN" altLang="en-US" sz="2400" dirty="0"/>
              <a:t>b.exe</a:t>
            </a:r>
          </a:p>
          <a:p>
            <a:r>
              <a:rPr lang="zh-CN" altLang="en-US" sz="2400" dirty="0"/>
              <a:t>fc out1.txt out2.txt</a:t>
            </a:r>
          </a:p>
          <a:p>
            <a:endParaRPr lang="zh-CN" altLang="en-US" sz="2400" dirty="0"/>
          </a:p>
          <a:p>
            <a:r>
              <a:rPr lang="zh-CN" altLang="en-US" sz="2400" dirty="0"/>
              <a:t>if errorlevel 1 goto end</a:t>
            </a:r>
          </a:p>
          <a:p>
            <a:r>
              <a:rPr lang="zh-CN" altLang="en-US" sz="2400" dirty="0"/>
              <a:t>goto loop</a:t>
            </a:r>
          </a:p>
          <a:p>
            <a:r>
              <a:rPr lang="zh-CN" altLang="en-US" sz="2400" dirty="0"/>
              <a:t>:end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168588" y="3747247"/>
            <a:ext cx="1201271" cy="17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513295" y="3485637"/>
            <a:ext cx="359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比对两个文件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983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比对程序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89529" y="2073586"/>
            <a:ext cx="381896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:loop</a:t>
            </a:r>
          </a:p>
          <a:p>
            <a:r>
              <a:rPr lang="zh-CN" altLang="en-US" sz="2400" dirty="0"/>
              <a:t>maker.exe</a:t>
            </a:r>
          </a:p>
          <a:p>
            <a:r>
              <a:rPr lang="zh-CN" altLang="en-US" sz="2400" dirty="0"/>
              <a:t>a.exe</a:t>
            </a:r>
          </a:p>
          <a:p>
            <a:r>
              <a:rPr lang="zh-CN" altLang="en-US" sz="2400" dirty="0"/>
              <a:t>b.exe</a:t>
            </a:r>
          </a:p>
          <a:p>
            <a:r>
              <a:rPr lang="zh-CN" altLang="en-US" sz="2400" dirty="0"/>
              <a:t>fc out1.txt out2.txt</a:t>
            </a:r>
          </a:p>
          <a:p>
            <a:endParaRPr lang="zh-CN" altLang="en-US" sz="2400" dirty="0"/>
          </a:p>
          <a:p>
            <a:r>
              <a:rPr lang="zh-CN" altLang="en-US" sz="2400" dirty="0"/>
              <a:t>if errorlevel 1 goto end</a:t>
            </a:r>
          </a:p>
          <a:p>
            <a:r>
              <a:rPr lang="zh-CN" altLang="en-US" sz="2400" dirty="0"/>
              <a:t>goto loop</a:t>
            </a:r>
          </a:p>
          <a:p>
            <a:r>
              <a:rPr lang="zh-CN" altLang="en-US" sz="2400" dirty="0"/>
              <a:t>:end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769223" y="4464423"/>
            <a:ext cx="1201271" cy="17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113930" y="4202813"/>
            <a:ext cx="466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如果两个文件不相同就结束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24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263</Words>
  <Application>Microsoft Office PowerPoint</Application>
  <PresentationFormat>宽屏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比赛常用技巧——对拍</vt:lpstr>
      <vt:lpstr>原理</vt:lpstr>
      <vt:lpstr>数据生成</vt:lpstr>
      <vt:lpstr>正解程序</vt:lpstr>
      <vt:lpstr>比对程序</vt:lpstr>
      <vt:lpstr>比对程序</vt:lpstr>
      <vt:lpstr>比对程序</vt:lpstr>
      <vt:lpstr>比对程序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2016-10-20T02:50:19Z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