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3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8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72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7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2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4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2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F17D-EE6E-4D57-AB50-3C11C34FE105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神奇的偷懒技巧</a:t>
            </a:r>
            <a:r>
              <a:rPr lang="en-US" altLang="zh-CN" dirty="0" smtClean="0"/>
              <a:t>STL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800" dirty="0" smtClean="0"/>
              <a:t>STL</a:t>
            </a:r>
            <a:r>
              <a:rPr lang="zh-CN" altLang="en-US" sz="4800" dirty="0" smtClean="0"/>
              <a:t>是什么呢？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8884677" cy="388077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STL = Standard Template Library</a:t>
            </a:r>
            <a:r>
              <a:rPr lang="zh-CN" altLang="en-US" sz="2400" dirty="0" smtClean="0"/>
              <a:t>（标准库模板）</a:t>
            </a:r>
            <a:endParaRPr lang="en-US" altLang="zh-CN" sz="2400" dirty="0" smtClean="0"/>
          </a:p>
          <a:p>
            <a:r>
              <a:rPr lang="zh-CN" altLang="en-US" sz="2400" dirty="0" smtClean="0"/>
              <a:t>之后简称</a:t>
            </a:r>
            <a:r>
              <a:rPr lang="zh-CN" altLang="en-US" sz="3200" dirty="0" smtClean="0">
                <a:solidFill>
                  <a:schemeClr val="accent4"/>
                </a:solidFill>
              </a:rPr>
              <a:t>标准库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从根本上说，</a:t>
            </a:r>
            <a:r>
              <a:rPr lang="en-US" altLang="zh-CN" sz="2400" dirty="0" smtClean="0"/>
              <a:t>STL</a:t>
            </a:r>
            <a:r>
              <a:rPr lang="zh-CN" altLang="en-US" sz="2400" dirty="0" smtClean="0"/>
              <a:t>是一些“容器”的集合，这些“容器”有</a:t>
            </a:r>
            <a:r>
              <a:rPr lang="en-US" altLang="zh-CN" sz="2400" dirty="0" err="1" smtClean="0"/>
              <a:t>list,vector,set,map</a:t>
            </a:r>
            <a:r>
              <a:rPr lang="zh-CN" altLang="en-US" sz="2400" dirty="0" smtClean="0"/>
              <a:t>等，</a:t>
            </a:r>
            <a:r>
              <a:rPr lang="en-US" altLang="zh-CN" sz="2400" dirty="0" smtClean="0"/>
              <a:t>STL</a:t>
            </a:r>
            <a:r>
              <a:rPr lang="zh-CN" altLang="en-US" sz="2400" dirty="0" smtClean="0"/>
              <a:t>也是算法和其他一些组件的集合。这里的“容器”和算法的集合指的是</a:t>
            </a:r>
            <a:r>
              <a:rPr lang="zh-CN" altLang="en-US" sz="2400" dirty="0" smtClean="0">
                <a:solidFill>
                  <a:schemeClr val="accent4"/>
                </a:solidFill>
              </a:rPr>
              <a:t>世界上很多聪明人很多年的杰作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STL</a:t>
            </a:r>
            <a:r>
              <a:rPr lang="zh-CN" altLang="en-US" sz="2400" dirty="0" smtClean="0"/>
              <a:t>的目的是标准化组件，这样就不用重新开发，可以使用现成的组件。</a:t>
            </a:r>
            <a:r>
              <a:rPr lang="en-US" altLang="zh-CN" sz="2400" dirty="0" smtClean="0"/>
              <a:t>STL</a:t>
            </a:r>
            <a:r>
              <a:rPr lang="zh-CN" altLang="en-US" sz="2400" dirty="0" smtClean="0"/>
              <a:t>现在是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的一部分，因此不用额外安装什么。</a:t>
            </a:r>
          </a:p>
        </p:txBody>
      </p:sp>
    </p:spTree>
    <p:extLst>
      <p:ext uri="{BB962C8B-B14F-4D97-AF65-F5344CB8AC3E}">
        <p14:creationId xmlns:p14="http://schemas.microsoft.com/office/powerpoint/2010/main" val="2122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777203" cy="388077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、加上头文件：</a:t>
            </a:r>
            <a:r>
              <a:rPr lang="en-US" altLang="zh-CN" dirty="0" smtClean="0"/>
              <a:t>#include &lt; </a:t>
            </a:r>
            <a:r>
              <a:rPr lang="en-US" altLang="zh-CN" dirty="0"/>
              <a:t>algorithm 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、加上命名空间：</a:t>
            </a:r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、开始使用你需要使用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 smtClean="0">
                <a:solidFill>
                  <a:schemeClr val="accent4"/>
                </a:solidFill>
              </a:rPr>
              <a:t>注意事项</a:t>
            </a:r>
            <a:r>
              <a:rPr lang="zh-CN" altLang="en-US" dirty="0" smtClean="0">
                <a:solidFill>
                  <a:schemeClr val="accent4"/>
                </a:solidFill>
              </a:rPr>
              <a:t>：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当你将第一二两项做完后，不能使用以下变量名：</a:t>
            </a:r>
            <a:endParaRPr lang="en-US" altLang="zh-CN" dirty="0" smtClean="0"/>
          </a:p>
          <a:p>
            <a:r>
              <a:rPr lang="en-US" altLang="zh-CN" dirty="0" smtClean="0"/>
              <a:t>max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09241" y="1930400"/>
            <a:ext cx="2795587" cy="4022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/>
              <a:t> algorithm 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5" name="下箭头 4"/>
          <p:cNvSpPr/>
          <p:nvPr/>
        </p:nvSpPr>
        <p:spPr>
          <a:xfrm rot="8206583">
            <a:off x="4171406" y="4989582"/>
            <a:ext cx="609600" cy="1001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1243" y="5675482"/>
            <a:ext cx="3971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</a:rPr>
              <a:t>为什么呢？</a:t>
            </a:r>
            <a:endParaRPr lang="en-US" altLang="zh-CN" sz="3600" dirty="0" smtClean="0">
              <a:solidFill>
                <a:schemeClr val="accent2"/>
              </a:solidFill>
            </a:endParaRPr>
          </a:p>
          <a:p>
            <a:r>
              <a:rPr lang="zh-CN" altLang="en-US" sz="2400" dirty="0" smtClean="0"/>
              <a:t>希望大家可以问下度娘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28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en-US" altLang="zh-CN" dirty="0"/>
              <a:t>sort(</a:t>
            </a:r>
            <a:r>
              <a:rPr lang="zh-CN" altLang="en-US" dirty="0">
                <a:solidFill>
                  <a:schemeClr val="accent4"/>
                </a:solidFill>
              </a:rPr>
              <a:t>头指针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4"/>
                </a:solidFill>
              </a:rPr>
              <a:t>尾指针 </a:t>
            </a:r>
            <a:r>
              <a:rPr lang="zh-CN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zh-CN" dirty="0" smtClean="0"/>
              <a:t>[</a:t>
            </a:r>
            <a:r>
              <a:rPr lang="zh-CN" altLang="en-US" dirty="0"/>
              <a:t>，比较函数</a:t>
            </a:r>
            <a:r>
              <a:rPr lang="en-US" altLang="zh-CN" dirty="0"/>
              <a:t>]);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710" y="210219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注</a:t>
            </a:r>
            <a:r>
              <a:rPr lang="zh-CN" altLang="en-US" sz="2400" dirty="0">
                <a:solidFill>
                  <a:srgbClr val="FF0000"/>
                </a:solidFill>
              </a:rPr>
              <a:t>：用</a:t>
            </a:r>
            <a:r>
              <a:rPr lang="en-US" altLang="zh-CN" sz="2400" dirty="0">
                <a:solidFill>
                  <a:srgbClr val="FF0000"/>
                </a:solidFill>
              </a:rPr>
              <a:t>[]</a:t>
            </a:r>
            <a:r>
              <a:rPr lang="zh-CN" altLang="en-US" sz="2400" dirty="0">
                <a:solidFill>
                  <a:srgbClr val="FF0000"/>
                </a:solidFill>
              </a:rPr>
              <a:t>括起来的是可选参数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c[100];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for(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=0;i&lt;=99;++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	c[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]=99-i;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}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sort(c,c+100);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for(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=0;i&lt;=99;++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("%d ",c[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} 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7363" y="5001895"/>
            <a:ext cx="1834710" cy="5016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6959" y="4929663"/>
            <a:ext cx="1828800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将</a:t>
            </a:r>
            <a:r>
              <a:rPr lang="en-US" altLang="zh-CN" dirty="0"/>
              <a:t>C[0]</a:t>
            </a:r>
            <a:r>
              <a:rPr lang="zh-CN" altLang="en-US" dirty="0"/>
              <a:t>到</a:t>
            </a:r>
            <a:r>
              <a:rPr lang="en-US" altLang="zh-CN" dirty="0"/>
              <a:t>C[99]</a:t>
            </a:r>
            <a:r>
              <a:rPr lang="zh-CN" altLang="en-US" dirty="0"/>
              <a:t>按从小到大排序</a:t>
            </a:r>
          </a:p>
        </p:txBody>
      </p:sp>
      <p:sp>
        <p:nvSpPr>
          <p:cNvPr id="6" name="右箭头 5"/>
          <p:cNvSpPr/>
          <p:nvPr/>
        </p:nvSpPr>
        <p:spPr>
          <a:xfrm>
            <a:off x="3511361" y="5057060"/>
            <a:ext cx="1214467" cy="3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7323" y="2330862"/>
            <a:ext cx="2505075" cy="2370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将</a:t>
            </a:r>
            <a:r>
              <a:rPr lang="en-US" altLang="zh-CN" dirty="0"/>
              <a:t>C[5]</a:t>
            </a:r>
            <a:r>
              <a:rPr lang="zh-CN" altLang="en-US" dirty="0"/>
              <a:t>到</a:t>
            </a:r>
            <a:r>
              <a:rPr lang="en-US" altLang="zh-CN" dirty="0"/>
              <a:t>C[50]</a:t>
            </a:r>
            <a:r>
              <a:rPr lang="zh-CN" altLang="en-US" dirty="0"/>
              <a:t>从小到大排序如何写</a:t>
            </a:r>
            <a:r>
              <a:rPr lang="zh-CN" altLang="en-US" sz="4000" dirty="0">
                <a:solidFill>
                  <a:schemeClr val="accent2"/>
                </a:solidFill>
              </a:rPr>
              <a:t>？</a:t>
            </a:r>
            <a:endParaRPr lang="en-US" altLang="zh-CN" sz="4000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sort(c+5,c+51);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66958" y="5717587"/>
            <a:ext cx="4175439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dirty="0">
                <a:solidFill>
                  <a:schemeClr val="accent4"/>
                </a:solidFill>
              </a:rPr>
              <a:t>左闭右开区间</a:t>
            </a:r>
          </a:p>
        </p:txBody>
      </p:sp>
    </p:spTree>
    <p:extLst>
      <p:ext uri="{BB962C8B-B14F-4D97-AF65-F5344CB8AC3E}">
        <p14:creationId xmlns:p14="http://schemas.microsoft.com/office/powerpoint/2010/main" val="32994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如此偷懒神器你学会了吗？</a:t>
            </a:r>
            <a:endParaRPr lang="zh-CN" altLang="en-US" sz="6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accent4"/>
                </a:solidFill>
              </a:rPr>
              <a:t>问题：</a:t>
            </a:r>
            <a:r>
              <a:rPr lang="zh-CN" altLang="en-US" dirty="0" smtClean="0"/>
              <a:t>那我们</a:t>
            </a:r>
            <a:r>
              <a:rPr lang="zh-CN" altLang="en-US" sz="4400" dirty="0" smtClean="0">
                <a:solidFill>
                  <a:schemeClr val="accent4"/>
                </a:solidFill>
              </a:rPr>
              <a:t>为什么</a:t>
            </a:r>
            <a:r>
              <a:rPr lang="zh-CN" altLang="en-US" dirty="0" smtClean="0"/>
              <a:t>要学习排序算法？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、锻炼程序设计能力；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、排序算法可衍生很多其他的问题：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快速排序 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归并排序</a:t>
            </a:r>
            <a:endParaRPr lang="en-US" altLang="zh-CN" sz="20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、有时候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排序并不是最合适的排序算法；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并不自由；</a:t>
            </a:r>
            <a:endParaRPr lang="en-US" altLang="zh-CN" sz="2400" dirty="0"/>
          </a:p>
        </p:txBody>
      </p:sp>
      <p:sp>
        <p:nvSpPr>
          <p:cNvPr id="4" name="右箭头 3"/>
          <p:cNvSpPr/>
          <p:nvPr/>
        </p:nvSpPr>
        <p:spPr>
          <a:xfrm>
            <a:off x="2978331" y="3274421"/>
            <a:ext cx="705395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83726" y="3135036"/>
            <a:ext cx="2483878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第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大的数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求逆序数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978331" y="3622791"/>
            <a:ext cx="705395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3800" dirty="0" smtClean="0"/>
              <a:t>end</a:t>
            </a:r>
            <a:endParaRPr lang="zh-CN" altLang="en-US" sz="13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325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神奇的偷懒技巧STL</vt:lpstr>
      <vt:lpstr>STL是什么呢？</vt:lpstr>
      <vt:lpstr>如何使用STL呢？</vt:lpstr>
      <vt:lpstr>sort(头指针，尾指针  [，比较函数]);</vt:lpstr>
      <vt:lpstr>如此偷懒神器你学会了吗？</vt:lpstr>
      <vt:lpstr>问题：那我们为什么要学习排序算法？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神奇的偷懒技巧STL</dc:title>
  <dc:creator>潘玉斌</dc:creator>
  <cp:lastModifiedBy>潘玉斌</cp:lastModifiedBy>
  <cp:revision>10</cp:revision>
  <dcterms:created xsi:type="dcterms:W3CDTF">2016-02-29T08:25:40Z</dcterms:created>
  <dcterms:modified xsi:type="dcterms:W3CDTF">2016-03-01T11:23:30Z</dcterms:modified>
</cp:coreProperties>
</file>