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94" r:id="rId2"/>
    <p:sldId id="695" r:id="rId3"/>
    <p:sldId id="696" r:id="rId4"/>
    <p:sldId id="697" r:id="rId5"/>
    <p:sldId id="701" r:id="rId6"/>
    <p:sldId id="702" r:id="rId7"/>
    <p:sldId id="699" r:id="rId8"/>
    <p:sldId id="703" r:id="rId9"/>
    <p:sldId id="704" r:id="rId10"/>
    <p:sldId id="705" r:id="rId11"/>
    <p:sldId id="706" r:id="rId12"/>
    <p:sldId id="707" r:id="rId13"/>
    <p:sldId id="7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0" autoAdjust="0"/>
  </p:normalViewPr>
  <p:slideViewPr>
    <p:cSldViewPr snapToGrid="0" showGuides="1">
      <p:cViewPr varScale="1">
        <p:scale>
          <a:sx n="103" d="100"/>
          <a:sy n="103" d="100"/>
        </p:scale>
        <p:origin x="288" y="7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设有</a:t>
            </a:r>
            <a:r>
              <a:rPr lang="zh-CN" altLang="zh-CN" sz="2800" dirty="0"/>
              <a:t>由n个不相同的整数组成的数列，记为:b(1)、b(2)、……、b(n)且b(i</a:t>
            </a:r>
            <a:r>
              <a:rPr lang="zh-CN" altLang="zh-CN" sz="2800" dirty="0" smtClean="0"/>
              <a:t>)</a:t>
            </a:r>
            <a:r>
              <a:rPr lang="en-US" altLang="zh-CN" sz="2800" dirty="0" smtClean="0"/>
              <a:t>!=</a:t>
            </a:r>
            <a:r>
              <a:rPr lang="zh-CN" altLang="zh-CN" sz="2800" dirty="0" smtClean="0"/>
              <a:t>b</a:t>
            </a:r>
            <a:r>
              <a:rPr lang="zh-CN" altLang="zh-CN" sz="2800" dirty="0"/>
              <a:t>(j)  (</a:t>
            </a:r>
            <a:r>
              <a:rPr lang="zh-CN" altLang="zh-CN" sz="2800" dirty="0" smtClean="0"/>
              <a:t>i</a:t>
            </a:r>
            <a:r>
              <a:rPr lang="en-US" altLang="zh-CN" sz="2800" dirty="0" smtClean="0"/>
              <a:t>!=</a:t>
            </a:r>
            <a:r>
              <a:rPr lang="zh-CN" altLang="zh-CN" sz="2800" dirty="0" smtClean="0"/>
              <a:t>j</a:t>
            </a:r>
            <a:r>
              <a:rPr lang="zh-CN" altLang="zh-CN" sz="2800" dirty="0"/>
              <a:t>)，若存在i1&lt;i2&lt;i3&lt; … &lt; ie 且有b(i1)&lt;b(i2)&lt; … &lt;b(ie)则称为长度为e的不下降序列。程序要求，当原数列出之后，求出最长的不下降序列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例如</a:t>
            </a:r>
            <a:r>
              <a:rPr lang="zh-CN" altLang="zh-CN" sz="2800" dirty="0"/>
              <a:t>13，7，9，16，38，24，37，18，44，19，21，22，63，15。例中13，16，18，19，21，22，63就是一个长度为7的不下降序列，同时也有7 ，9，16，18，19，21，22，63长度为8的不下降序列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21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03315"/>
              </p:ext>
            </p:extLst>
          </p:nvPr>
        </p:nvGraphicFramePr>
        <p:xfrm>
          <a:off x="2300579" y="1853334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300" y="4035035"/>
            <a:ext cx="148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结论：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90185" y="4742921"/>
            <a:ext cx="4981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在选择最长不下降子序列前一个元素的时候，在可获得长度相等的情况下我们会尽量选择较小的。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91268" y="6008914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做法：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274656" y="6279502"/>
            <a:ext cx="446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新建一个数组</a:t>
            </a:r>
            <a:r>
              <a:rPr lang="en-US" altLang="zh-CN" dirty="0" smtClean="0"/>
              <a:t>b[]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中保存长度为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的不下降子序列最小的结束元素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59129"/>
              </p:ext>
            </p:extLst>
          </p:nvPr>
        </p:nvGraphicFramePr>
        <p:xfrm>
          <a:off x="2300579" y="2837437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87978" y="2843706"/>
            <a:ext cx="49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f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18793"/>
              </p:ext>
            </p:extLst>
          </p:nvPr>
        </p:nvGraphicFramePr>
        <p:xfrm>
          <a:off x="2300579" y="3690237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787977" y="3708460"/>
            <a:ext cx="49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b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51175"/>
              </p:ext>
            </p:extLst>
          </p:nvPr>
        </p:nvGraphicFramePr>
        <p:xfrm>
          <a:off x="2064801" y="231986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980" y="3433665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如何求解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]?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628775" y="4019377"/>
            <a:ext cx="105342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b[]</a:t>
            </a:r>
            <a:r>
              <a:rPr lang="zh-CN" altLang="en-US" sz="3200" dirty="0" smtClean="0"/>
              <a:t>中找，找到最接近</a:t>
            </a:r>
            <a:r>
              <a:rPr lang="en-US" altLang="zh-CN" sz="3200" dirty="0" smtClean="0"/>
              <a:t>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，且小于等于</a:t>
            </a:r>
            <a:r>
              <a:rPr lang="en-US" altLang="zh-CN" sz="3200" dirty="0" smtClean="0"/>
              <a:t>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的数</a:t>
            </a:r>
            <a:r>
              <a:rPr lang="en-US" altLang="zh-CN" sz="3200" dirty="0" smtClean="0"/>
              <a:t>b[k]</a:t>
            </a:r>
          </a:p>
          <a:p>
            <a:r>
              <a:rPr lang="zh-CN" altLang="en-US" sz="3200" dirty="0" smtClean="0"/>
              <a:t>则</a:t>
            </a:r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]=k+1;</a:t>
            </a:r>
          </a:p>
          <a:p>
            <a:r>
              <a:rPr lang="zh-CN" altLang="en-US" sz="3200" dirty="0" smtClean="0"/>
              <a:t>并且更新</a:t>
            </a:r>
            <a:r>
              <a:rPr lang="en-US" altLang="zh-CN" sz="3200" dirty="0" smtClean="0"/>
              <a:t>b[k+1];</a:t>
            </a:r>
          </a:p>
          <a:p>
            <a:r>
              <a:rPr lang="en-US" altLang="zh-CN" sz="3200" dirty="0" smtClean="0"/>
              <a:t>(</a:t>
            </a:r>
            <a:r>
              <a:rPr lang="zh-CN" altLang="en-US" sz="3200" dirty="0" smtClean="0"/>
              <a:t>如果</a:t>
            </a:r>
            <a:r>
              <a:rPr lang="en-US" altLang="zh-CN" sz="3200" dirty="0" smtClean="0"/>
              <a:t>b[k+1]&gt;a[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b[k+1]=a[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],</a:t>
            </a:r>
            <a:r>
              <a:rPr lang="zh-CN" altLang="en-US" sz="3200" dirty="0" smtClean="0"/>
              <a:t>否则不变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74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51175"/>
              </p:ext>
            </p:extLst>
          </p:nvPr>
        </p:nvGraphicFramePr>
        <p:xfrm>
          <a:off x="2064801" y="231986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980" y="3433665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如何找</a:t>
            </a:r>
            <a:r>
              <a:rPr lang="en-US" altLang="zh-CN" sz="3600" dirty="0" smtClean="0"/>
              <a:t>b[k]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978089" y="4273420"/>
            <a:ext cx="4945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r>
              <a:rPr lang="zh-CN" altLang="en-US" dirty="0" smtClean="0"/>
              <a:t>从后往前找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r>
              <a:rPr lang="en-US" altLang="zh-CN" dirty="0" smtClean="0"/>
              <a:t>b[]</a:t>
            </a:r>
            <a:r>
              <a:rPr lang="zh-CN" altLang="en-US" dirty="0" smtClean="0"/>
              <a:t>数组是从小到大排列的，</a:t>
            </a:r>
            <a:endParaRPr lang="en-US" altLang="zh-CN" dirty="0" smtClean="0"/>
          </a:p>
          <a:p>
            <a:r>
              <a:rPr lang="zh-CN" altLang="en-US" dirty="0" smtClean="0"/>
              <a:t>所以可以使用二分查找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17641" y="4572000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O(n^2)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33192" y="6141660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08302" y="4411919"/>
            <a:ext cx="3088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注意：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B[]</a:t>
            </a:r>
            <a:r>
              <a:rPr lang="zh-CN" altLang="en-US" dirty="0" smtClean="0"/>
              <a:t>数组中，存的是最长不下降子序列吗？</a:t>
            </a:r>
            <a:endParaRPr lang="en-US" altLang="zh-CN" dirty="0" smtClean="0"/>
          </a:p>
          <a:p>
            <a:r>
              <a:rPr lang="zh-CN" altLang="en-US" sz="3200" dirty="0" smtClean="0">
                <a:solidFill>
                  <a:schemeClr val="accent3"/>
                </a:solidFill>
              </a:rPr>
              <a:t>不是！！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uiExpand="1" build="p"/>
      <p:bldP spid="7" grpId="0"/>
      <p:bldP spid="10" grpId="0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、划分阶段</a:t>
            </a:r>
            <a:endParaRPr lang="en-US" altLang="zh-CN" sz="2800" dirty="0" smtClean="0"/>
          </a:p>
          <a:p>
            <a:r>
              <a:rPr lang="zh-CN" altLang="en-US" sz="2800" dirty="0" smtClean="0"/>
              <a:t>以数列的长度为阶段；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、确定状态</a:t>
            </a:r>
            <a:endParaRPr lang="en-US" altLang="zh-CN" sz="2800" dirty="0" smtClean="0"/>
          </a:p>
          <a:p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表示从第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个数到第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个数（以第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个数结尾）最长不下降子序列长度；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8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、确定决策，写出状态转移方程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728912" y="3487055"/>
            <a:ext cx="647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]=max{f[j]+1}    (j&lt;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，且</a:t>
            </a:r>
            <a:r>
              <a:rPr lang="en-US" altLang="zh-CN" sz="3200" dirty="0" smtClean="0"/>
              <a:t>a[j]&lt;=a[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17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最长不下降</a:t>
            </a:r>
            <a:r>
              <a:rPr lang="zh-CN" altLang="zh-CN" b="1" dirty="0" smtClean="0"/>
              <a:t>序列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38" y="1671549"/>
            <a:ext cx="10129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、寻找边界条件</a:t>
            </a:r>
          </a:p>
          <a:p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571751" y="3912809"/>
            <a:ext cx="771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f[0]=0;</a:t>
            </a:r>
          </a:p>
          <a:p>
            <a:r>
              <a:rPr lang="zh-CN" altLang="en-US" sz="2800" dirty="0" smtClean="0"/>
              <a:t>最优解需要最后将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数组遍历一遍，寻找最大值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71751" y="2555566"/>
            <a:ext cx="647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]=max{f[j]+1}    (j&lt;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，且</a:t>
            </a:r>
            <a:r>
              <a:rPr lang="en-US" altLang="zh-CN" sz="3200" dirty="0" smtClean="0"/>
              <a:t>a[j]&lt;=a[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17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00125" y="2200275"/>
            <a:ext cx="692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 to n){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j = 1 to i-1){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找最大的</a:t>
            </a:r>
            <a:r>
              <a:rPr lang="en-US" altLang="zh-CN" sz="3600" dirty="0" smtClean="0"/>
              <a:t>f[j],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a[j]&lt;=a[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]=mmax+1;</a:t>
            </a:r>
          </a:p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201770" y="2200275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问题：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第二重循环可否变成：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50140" y="3326855"/>
            <a:ext cx="2924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 = i-1 to 1)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	</a:t>
            </a:r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926415" y="3908435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找到第一个</a:t>
            </a:r>
            <a:r>
              <a:rPr lang="en-US" altLang="zh-CN" dirty="0"/>
              <a:t>a[j]&lt;=a[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后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74685" y="5413345"/>
            <a:ext cx="3217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</a:rPr>
              <a:t>错误！</a:t>
            </a:r>
            <a:endParaRPr lang="en-US" altLang="zh-CN" sz="2800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找到的第一个</a:t>
            </a:r>
            <a:r>
              <a:rPr lang="en-US" altLang="zh-CN" dirty="0" smtClean="0"/>
              <a:t>a[j]</a:t>
            </a:r>
            <a:r>
              <a:rPr lang="zh-CN" altLang="en-US" dirty="0" smtClean="0"/>
              <a:t>，并不一定是最大的</a:t>
            </a:r>
            <a:r>
              <a:rPr lang="en-US" altLang="zh-CN" dirty="0" smtClean="0"/>
              <a:t>f[j]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8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00125" y="2200275"/>
            <a:ext cx="692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 to n){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j = 1 to i-1){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找最大的</a:t>
            </a:r>
            <a:r>
              <a:rPr lang="en-US" altLang="zh-CN" sz="3600" dirty="0" smtClean="0"/>
              <a:t>f[j],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a[j]&lt;=a[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}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f[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]=mmax+1;</a:t>
            </a:r>
          </a:p>
          <a:p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201770" y="2200275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问题：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复杂度是多少？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01770" y="3646825"/>
            <a:ext cx="321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O(n^2)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2580" y="4638675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可否降低复杂度？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42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056" y="3300188"/>
            <a:ext cx="9084194" cy="1153423"/>
          </a:xfrm>
        </p:spPr>
        <p:txBody>
          <a:bodyPr/>
          <a:lstStyle/>
          <a:p>
            <a:r>
              <a:rPr lang="zh-CN" altLang="en-US" dirty="0"/>
              <a:t>最长不下降子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err="1"/>
              <a:t>LIS:Longest</a:t>
            </a:r>
            <a:r>
              <a:rPr lang="en-US" altLang="zh-CN" dirty="0"/>
              <a:t> Increasing Subsequence)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0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O(n^2)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66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19600" y="498972"/>
            <a:ext cx="215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O(</a:t>
            </a:r>
            <a:r>
              <a:rPr lang="en-US" altLang="zh-CN" sz="4400" dirty="0" err="1" smtClean="0"/>
              <a:t>nlogn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51175"/>
              </p:ext>
            </p:extLst>
          </p:nvPr>
        </p:nvGraphicFramePr>
        <p:xfrm>
          <a:off x="2064801" y="231986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0263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33311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06471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7815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304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6251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586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0109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0754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04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6254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6300" y="18288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6725</TotalTime>
  <Words>477</Words>
  <Application>Microsoft Office PowerPoint</Application>
  <PresentationFormat>宽屏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幼圆</vt:lpstr>
      <vt:lpstr>Arial</vt:lpstr>
      <vt:lpstr>Broadway</vt:lpstr>
      <vt:lpstr>Calibri</vt:lpstr>
      <vt:lpstr>A000120141114A11KWBG</vt:lpstr>
      <vt:lpstr>最长不下降序列</vt:lpstr>
      <vt:lpstr>最长不下降序列</vt:lpstr>
      <vt:lpstr>最长不下降序列</vt:lpstr>
      <vt:lpstr>最长不下降序列</vt:lpstr>
      <vt:lpstr>代码</vt:lpstr>
      <vt:lpstr>代码</vt:lpstr>
      <vt:lpstr>最长不下降子序列 (LIS:Longest Increasing Subsequence)</vt:lpstr>
      <vt:lpstr>朴素算法</vt:lpstr>
      <vt:lpstr>优化算法</vt:lpstr>
      <vt:lpstr>优化算法</vt:lpstr>
      <vt:lpstr>优化算法</vt:lpstr>
      <vt:lpstr>优化算法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340</cp:revision>
  <dcterms:created xsi:type="dcterms:W3CDTF">2015-01-07T13:50:35Z</dcterms:created>
  <dcterms:modified xsi:type="dcterms:W3CDTF">2016-03-31T11:11:51Z</dcterms:modified>
</cp:coreProperties>
</file>