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6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8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0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51FF-02EA-4ED5-93FA-AEA5BC9C038A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C40C-60B4-4F37-BA3B-3515E5ACD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今日任务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 smtClean="0"/>
              <a:t>、看“输出二叉树与扩展二叉树题解”将为做完题目做完；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</a:t>
            </a:r>
            <a:r>
              <a:rPr lang="zh-CN" altLang="en-US" sz="4000" dirty="0" smtClean="0"/>
              <a:t>、在</a:t>
            </a:r>
            <a:r>
              <a:rPr lang="en-US" altLang="zh-CN" sz="4000" dirty="0" smtClean="0"/>
              <a:t>fz.openjudge.cn</a:t>
            </a:r>
            <a:r>
              <a:rPr lang="zh-CN" altLang="en-US" sz="4000" dirty="0" smtClean="0"/>
              <a:t>中将动归版块为做完题目做完；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（做题过程中，遇到问题，可找老师要测试数据）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今日任务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今日任务</dc:title>
  <dc:creator>潘玉斌</dc:creator>
  <cp:lastModifiedBy>潘玉斌</cp:lastModifiedBy>
  <cp:revision>1</cp:revision>
  <dcterms:created xsi:type="dcterms:W3CDTF">2016-05-13T11:39:20Z</dcterms:created>
  <dcterms:modified xsi:type="dcterms:W3CDTF">2016-05-13T11:41:45Z</dcterms:modified>
</cp:coreProperties>
</file>