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709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0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 showGuides="1">
      <p:cViewPr varScale="1">
        <p:scale>
          <a:sx n="103" d="100"/>
          <a:sy n="103" d="100"/>
        </p:scale>
        <p:origin x="288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暑期信息学竞赛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时间安排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75551" y="2192693"/>
            <a:ext cx="26284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上午：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/>
              <a:t>8:30-12:00</a:t>
            </a:r>
          </a:p>
          <a:p>
            <a:endParaRPr lang="en-US" altLang="zh-CN" sz="2800" dirty="0"/>
          </a:p>
          <a:p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下午：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/>
              <a:t>14:30-17:00</a:t>
            </a:r>
          </a:p>
          <a:p>
            <a:endParaRPr lang="en-US" altLang="zh-CN" sz="2800" dirty="0"/>
          </a:p>
          <a:p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晚上：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/>
              <a:t>18:30-21:50</a:t>
            </a:r>
          </a:p>
          <a:p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296539" y="2192693"/>
            <a:ext cx="35829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休假安排：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6858" y="2248678"/>
            <a:ext cx="5878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请各位同学们回忆下，本学期，我们学了哪些知识？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47866" y="4413380"/>
            <a:ext cx="669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1"/>
                </a:solidFill>
              </a:rPr>
              <a:t>算法与数据结构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数据结构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89417" y="1229556"/>
            <a:ext cx="1222310" cy="332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线型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树型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图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集合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359019" y="1442905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队列、栈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359019" y="228794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普通树</a:t>
            </a:r>
          </a:p>
        </p:txBody>
      </p:sp>
      <p:sp>
        <p:nvSpPr>
          <p:cNvPr id="7" name="矩形 6"/>
          <p:cNvSpPr/>
          <p:nvPr/>
        </p:nvSpPr>
        <p:spPr>
          <a:xfrm>
            <a:off x="5166906" y="228794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二叉树</a:t>
            </a:r>
          </a:p>
        </p:txBody>
      </p:sp>
      <p:sp>
        <p:nvSpPr>
          <p:cNvPr id="8" name="矩形 7"/>
          <p:cNvSpPr/>
          <p:nvPr/>
        </p:nvSpPr>
        <p:spPr>
          <a:xfrm>
            <a:off x="6974793" y="229322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完全二叉树</a:t>
            </a:r>
          </a:p>
        </p:txBody>
      </p:sp>
      <p:sp>
        <p:nvSpPr>
          <p:cNvPr id="9" name="右箭头 8"/>
          <p:cNvSpPr/>
          <p:nvPr/>
        </p:nvSpPr>
        <p:spPr>
          <a:xfrm>
            <a:off x="4620903" y="2385297"/>
            <a:ext cx="473610" cy="29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501183" y="2400262"/>
            <a:ext cx="473610" cy="29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15608" y="2839641"/>
            <a:ext cx="289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有特殊功能的树：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677468" y="2839641"/>
            <a:ext cx="59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堆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395926" y="2839641"/>
            <a:ext cx="21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排序二叉树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372388" y="2991683"/>
            <a:ext cx="135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有向图</a:t>
            </a:r>
            <a:endParaRPr lang="en-US" altLang="zh-CN" sz="2400" dirty="0" smtClean="0"/>
          </a:p>
          <a:p>
            <a:r>
              <a:rPr lang="zh-CN" altLang="en-US" sz="2400" dirty="0" smtClean="0"/>
              <a:t>无向图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305097" y="2991683"/>
            <a:ext cx="135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有权图</a:t>
            </a:r>
            <a:endParaRPr lang="en-US" altLang="zh-CN" sz="2400" dirty="0" smtClean="0"/>
          </a:p>
          <a:p>
            <a:r>
              <a:rPr lang="zh-CN" altLang="en-US" sz="2400" dirty="0" smtClean="0"/>
              <a:t>无权图</a:t>
            </a:r>
            <a:endParaRPr lang="zh-CN" altLang="en-US" sz="2400" dirty="0"/>
          </a:p>
        </p:txBody>
      </p:sp>
      <p:sp>
        <p:nvSpPr>
          <p:cNvPr id="16" name="左大括号 15"/>
          <p:cNvSpPr/>
          <p:nvPr/>
        </p:nvSpPr>
        <p:spPr>
          <a:xfrm>
            <a:off x="2192695" y="3039198"/>
            <a:ext cx="179693" cy="783482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125404" y="3039198"/>
            <a:ext cx="179693" cy="783482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05130" y="4002335"/>
            <a:ext cx="176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并查集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677468" y="3422921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并查集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42273" y="3430939"/>
            <a:ext cx="1720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哈夫曼树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83770" y="5439747"/>
            <a:ext cx="172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储存：</a:t>
            </a:r>
            <a:endParaRPr lang="zh-CN" altLang="en-US" sz="4000" dirty="0"/>
          </a:p>
        </p:txBody>
      </p:sp>
      <p:sp>
        <p:nvSpPr>
          <p:cNvPr id="23" name="左大括号 22"/>
          <p:cNvSpPr/>
          <p:nvPr/>
        </p:nvSpPr>
        <p:spPr>
          <a:xfrm>
            <a:off x="2310533" y="5154543"/>
            <a:ext cx="251927" cy="12782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62226" y="4938884"/>
            <a:ext cx="1246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数组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链表</a:t>
            </a:r>
            <a:endParaRPr lang="zh-CN" altLang="en-US" sz="3200" dirty="0"/>
          </a:p>
        </p:txBody>
      </p:sp>
      <p:sp>
        <p:nvSpPr>
          <p:cNvPr id="25" name="左大括号 24"/>
          <p:cNvSpPr/>
          <p:nvPr/>
        </p:nvSpPr>
        <p:spPr>
          <a:xfrm>
            <a:off x="3753319" y="5769138"/>
            <a:ext cx="178359" cy="9050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61362" y="5537038"/>
            <a:ext cx="170035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动态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静态</a:t>
            </a:r>
            <a:endParaRPr lang="zh-CN" altLang="en-US" sz="24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-130629" y="4836247"/>
            <a:ext cx="123910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2" grpId="0"/>
      <p:bldP spid="23" grpId="0" animBg="1"/>
      <p:bldP spid="24" grpId="0" build="p"/>
      <p:bldP spid="25" grpId="0" animBg="1"/>
      <p:bldP spid="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15616" y="1446245"/>
            <a:ext cx="1259633" cy="479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分治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贪心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动归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659224" y="1791478"/>
            <a:ext cx="139960" cy="10356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5126" y="1671409"/>
            <a:ext cx="164218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普通分治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二分</a:t>
            </a:r>
            <a:endParaRPr lang="zh-CN" altLang="en-US" sz="2400" b="1" dirty="0"/>
          </a:p>
        </p:txBody>
      </p:sp>
      <p:sp>
        <p:nvSpPr>
          <p:cNvPr id="6" name="右箭头 5"/>
          <p:cNvSpPr/>
          <p:nvPr/>
        </p:nvSpPr>
        <p:spPr>
          <a:xfrm>
            <a:off x="4189444" y="2435290"/>
            <a:ext cx="867747" cy="37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5791" y="2346850"/>
            <a:ext cx="146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答案二分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721288" y="348257"/>
            <a:ext cx="176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484775" y="259341"/>
            <a:ext cx="205273" cy="11011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74310" y="164416"/>
            <a:ext cx="2313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怎么表示？</a:t>
            </a:r>
            <a:endParaRPr lang="en-US" altLang="zh-CN" dirty="0" smtClean="0"/>
          </a:p>
          <a:p>
            <a:r>
              <a:rPr lang="zh-CN" altLang="en-US" dirty="0" smtClean="0"/>
              <a:t>怎么转移？</a:t>
            </a:r>
            <a:endParaRPr lang="en-US" altLang="zh-CN" dirty="0" smtClean="0"/>
          </a:p>
          <a:p>
            <a:r>
              <a:rPr lang="zh-CN" altLang="en-US" dirty="0" smtClean="0"/>
              <a:t>起始状态是什么？</a:t>
            </a:r>
            <a:endParaRPr lang="en-US" altLang="zh-CN" dirty="0" smtClean="0"/>
          </a:p>
          <a:p>
            <a:r>
              <a:rPr lang="zh-CN" altLang="en-US" dirty="0" smtClean="0"/>
              <a:t>目标状态是什么</a:t>
            </a:r>
            <a:r>
              <a:rPr lang="zh-CN" altLang="en-US" dirty="0"/>
              <a:t>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99184" y="3211511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贪心选择性质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5790" y="3257677"/>
            <a:ext cx="315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区间模型、赛马模型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99183" y="4405830"/>
            <a:ext cx="39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阶段、决策、状态转移方程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974631" y="4313496"/>
            <a:ext cx="315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划分型、坐标型、区间型、线型（</a:t>
            </a:r>
            <a:r>
              <a:rPr lang="en-US" altLang="zh-CN" dirty="0" smtClean="0"/>
              <a:t>LIS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LCS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01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2659224" y="5371899"/>
            <a:ext cx="139960" cy="10356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95126" y="5251830"/>
            <a:ext cx="91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BFS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DFS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238429" y="5998409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剪枝、记忆化搜索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484775" y="6038265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迭代加深搜索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72252" y="5415483"/>
            <a:ext cx="11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双向</a:t>
            </a:r>
            <a:r>
              <a:rPr lang="en-US" altLang="zh-CN" dirty="0" smtClean="0"/>
              <a:t>BFS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82950" y="5415483"/>
            <a:ext cx="14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启发式搜索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519507" y="102860"/>
            <a:ext cx="1469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50000"/>
                  </a:schemeClr>
                </a:solidFill>
              </a:rPr>
              <a:t>状态压缩</a:t>
            </a:r>
            <a:endParaRPr lang="zh-CN" alt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  <p:bldP spid="6" grpId="0" animBg="1"/>
      <p:bldP spid="7" grpId="0"/>
      <p:bldP spid="10" grpId="0" animBg="1"/>
      <p:bldP spid="11" grpId="0" build="p"/>
      <p:bldP spid="12" grpId="0"/>
      <p:bldP spid="14" grpId="0"/>
      <p:bldP spid="16" grpId="0"/>
      <p:bldP spid="17" grpId="0" animBg="1"/>
      <p:bldP spid="18" grpId="0" build="p"/>
      <p:bldP spid="19" grpId="0"/>
      <p:bldP spid="21" grpId="0"/>
      <p:bldP spid="22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801" y="549274"/>
            <a:ext cx="2656487" cy="719139"/>
          </a:xfrm>
        </p:spPr>
        <p:txBody>
          <a:bodyPr/>
          <a:lstStyle/>
          <a:p>
            <a:r>
              <a:rPr lang="zh-CN" altLang="en-US" b="1" dirty="0" smtClean="0"/>
              <a:t>具体算法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24947" y="2733869"/>
            <a:ext cx="942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图</a:t>
            </a:r>
            <a:endParaRPr lang="zh-CN" altLang="en-US" sz="6600" dirty="0"/>
          </a:p>
        </p:txBody>
      </p:sp>
      <p:sp>
        <p:nvSpPr>
          <p:cNvPr id="15" name="左大括号 14"/>
          <p:cNvSpPr/>
          <p:nvPr/>
        </p:nvSpPr>
        <p:spPr>
          <a:xfrm>
            <a:off x="2528597" y="1958255"/>
            <a:ext cx="242596" cy="26592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57803" y="1958255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最短路径</a:t>
            </a:r>
            <a:endParaRPr lang="zh-CN" altLang="en-US" sz="2800" dirty="0"/>
          </a:p>
        </p:txBody>
      </p:sp>
      <p:sp>
        <p:nvSpPr>
          <p:cNvPr id="23" name="左大括号 22"/>
          <p:cNvSpPr/>
          <p:nvPr/>
        </p:nvSpPr>
        <p:spPr>
          <a:xfrm>
            <a:off x="4842588" y="1427584"/>
            <a:ext cx="251926" cy="1595534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15814" y="1142342"/>
            <a:ext cx="12596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Floyd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Dijkstra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FORD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SPFA</a:t>
            </a:r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6410129" y="1928087"/>
            <a:ext cx="755780" cy="598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333861" y="1819755"/>
            <a:ext cx="1800808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差分约束系统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判断负权环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8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3" grpId="0" animBg="1"/>
      <p:bldP spid="25" grpId="0" build="p"/>
      <p:bldP spid="27" grpId="0" animBg="1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暑期知识点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24947" y="2733869"/>
            <a:ext cx="942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图</a:t>
            </a:r>
            <a:endParaRPr lang="zh-CN" altLang="en-US" sz="6600" dirty="0"/>
          </a:p>
        </p:txBody>
      </p:sp>
      <p:sp>
        <p:nvSpPr>
          <p:cNvPr id="4" name="左大括号 3"/>
          <p:cNvSpPr/>
          <p:nvPr/>
        </p:nvSpPr>
        <p:spPr>
          <a:xfrm>
            <a:off x="2528597" y="1958255"/>
            <a:ext cx="242596" cy="26592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57803" y="1958255"/>
            <a:ext cx="17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最短路径</a:t>
            </a:r>
            <a:endParaRPr lang="zh-CN" altLang="en-US" sz="2800" dirty="0"/>
          </a:p>
        </p:txBody>
      </p:sp>
      <p:sp>
        <p:nvSpPr>
          <p:cNvPr id="6" name="左大括号 5"/>
          <p:cNvSpPr/>
          <p:nvPr/>
        </p:nvSpPr>
        <p:spPr>
          <a:xfrm>
            <a:off x="4842588" y="1427584"/>
            <a:ext cx="251926" cy="1595534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15814" y="1142342"/>
            <a:ext cx="12596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DP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Floyd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Dijkstra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FORD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SPFA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6410129" y="1928087"/>
            <a:ext cx="755780" cy="598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33861" y="1819755"/>
            <a:ext cx="1800808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差分约束系统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判断负权环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43807" y="3554963"/>
            <a:ext cx="202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最小生成树</a:t>
            </a:r>
            <a:endParaRPr lang="en-US" altLang="zh-CN" sz="2400" dirty="0" smtClean="0"/>
          </a:p>
          <a:p>
            <a:r>
              <a:rPr lang="zh-CN" altLang="en-US" sz="2400" dirty="0" smtClean="0"/>
              <a:t>关键路径</a:t>
            </a:r>
            <a:endParaRPr lang="en-US" altLang="zh-CN" sz="2400" dirty="0" smtClean="0"/>
          </a:p>
          <a:p>
            <a:r>
              <a:rPr lang="zh-CN" altLang="en-US" sz="2400" dirty="0" smtClean="0"/>
              <a:t>网络流</a:t>
            </a:r>
            <a:endParaRPr lang="en-US" altLang="zh-CN" sz="2400" dirty="0" smtClean="0"/>
          </a:p>
          <a:p>
            <a:r>
              <a:rPr lang="en-US" altLang="zh-CN" sz="2400" dirty="0" smtClean="0"/>
              <a:t>………………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655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暑期知识点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632" y="1265623"/>
            <a:ext cx="1222310" cy="332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线型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树型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图</a:t>
            </a:r>
            <a:endParaRPr lang="en-US" altLang="zh-CN" sz="3600" dirty="0" smtClean="0"/>
          </a:p>
          <a:p>
            <a:pPr>
              <a:lnSpc>
                <a:spcPct val="150000"/>
              </a:lnSpc>
            </a:pPr>
            <a:r>
              <a:rPr lang="zh-CN" altLang="en-US" sz="3600" dirty="0" smtClean="0"/>
              <a:t>集合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359019" y="1442905"/>
            <a:ext cx="306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队列、栈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359019" y="228794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普通树</a:t>
            </a:r>
          </a:p>
        </p:txBody>
      </p:sp>
      <p:sp>
        <p:nvSpPr>
          <p:cNvPr id="7" name="矩形 6"/>
          <p:cNvSpPr/>
          <p:nvPr/>
        </p:nvSpPr>
        <p:spPr>
          <a:xfrm>
            <a:off x="5166906" y="228794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二叉树</a:t>
            </a:r>
          </a:p>
        </p:txBody>
      </p:sp>
      <p:sp>
        <p:nvSpPr>
          <p:cNvPr id="8" name="矩形 7"/>
          <p:cNvSpPr/>
          <p:nvPr/>
        </p:nvSpPr>
        <p:spPr>
          <a:xfrm>
            <a:off x="6974793" y="229322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完全二叉树</a:t>
            </a:r>
          </a:p>
        </p:txBody>
      </p:sp>
      <p:sp>
        <p:nvSpPr>
          <p:cNvPr id="9" name="右箭头 8"/>
          <p:cNvSpPr/>
          <p:nvPr/>
        </p:nvSpPr>
        <p:spPr>
          <a:xfrm>
            <a:off x="4620903" y="2385297"/>
            <a:ext cx="473610" cy="29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501183" y="2400262"/>
            <a:ext cx="473610" cy="29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15608" y="2839641"/>
            <a:ext cx="289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有特殊功能的树：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677468" y="2839641"/>
            <a:ext cx="59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堆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395926" y="2839641"/>
            <a:ext cx="21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排序二叉树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372388" y="2991683"/>
            <a:ext cx="135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有向图</a:t>
            </a:r>
            <a:endParaRPr lang="en-US" altLang="zh-CN" sz="2400" dirty="0" smtClean="0"/>
          </a:p>
          <a:p>
            <a:r>
              <a:rPr lang="zh-CN" altLang="en-US" sz="2400" dirty="0" smtClean="0"/>
              <a:t>无向图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305097" y="2991683"/>
            <a:ext cx="135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有权图</a:t>
            </a:r>
            <a:endParaRPr lang="en-US" altLang="zh-CN" sz="2400" dirty="0" smtClean="0"/>
          </a:p>
          <a:p>
            <a:r>
              <a:rPr lang="zh-CN" altLang="en-US" sz="2400" dirty="0" smtClean="0"/>
              <a:t>无权图</a:t>
            </a:r>
            <a:endParaRPr lang="zh-CN" altLang="en-US" sz="2400" dirty="0"/>
          </a:p>
        </p:txBody>
      </p:sp>
      <p:sp>
        <p:nvSpPr>
          <p:cNvPr id="16" name="左大括号 15"/>
          <p:cNvSpPr/>
          <p:nvPr/>
        </p:nvSpPr>
        <p:spPr>
          <a:xfrm>
            <a:off x="2192695" y="3039198"/>
            <a:ext cx="179693" cy="783482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125404" y="3039198"/>
            <a:ext cx="179693" cy="783482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05130" y="4002335"/>
            <a:ext cx="1768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并查集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677468" y="3422921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并查集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42273" y="3430939"/>
            <a:ext cx="1720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哈夫曼树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83770" y="5439747"/>
            <a:ext cx="172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储存：</a:t>
            </a:r>
            <a:endParaRPr lang="zh-CN" altLang="en-US" sz="4000" dirty="0"/>
          </a:p>
        </p:txBody>
      </p:sp>
      <p:sp>
        <p:nvSpPr>
          <p:cNvPr id="23" name="左大括号 22"/>
          <p:cNvSpPr/>
          <p:nvPr/>
        </p:nvSpPr>
        <p:spPr>
          <a:xfrm>
            <a:off x="2310533" y="5154543"/>
            <a:ext cx="251927" cy="12782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62226" y="4938884"/>
            <a:ext cx="1246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数组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链表</a:t>
            </a:r>
            <a:endParaRPr lang="zh-CN" altLang="en-US" sz="3200" dirty="0"/>
          </a:p>
        </p:txBody>
      </p:sp>
      <p:sp>
        <p:nvSpPr>
          <p:cNvPr id="25" name="左大括号 24"/>
          <p:cNvSpPr/>
          <p:nvPr/>
        </p:nvSpPr>
        <p:spPr>
          <a:xfrm>
            <a:off x="3753319" y="5769138"/>
            <a:ext cx="178359" cy="9050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61362" y="5537038"/>
            <a:ext cx="170035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动态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静态</a:t>
            </a:r>
            <a:endParaRPr lang="zh-CN" altLang="en-US" sz="24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-130629" y="4836247"/>
            <a:ext cx="123910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40963" y="2811162"/>
            <a:ext cx="6158204" cy="177594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21179" y="3974620"/>
            <a:ext cx="23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……………………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6782</TotalTime>
  <Words>260</Words>
  <Application>Microsoft Office PowerPoint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暑期信息学竞赛</vt:lpstr>
      <vt:lpstr>时间安排</vt:lpstr>
      <vt:lpstr>PowerPoint 演示文稿</vt:lpstr>
      <vt:lpstr>数据结构</vt:lpstr>
      <vt:lpstr>算法</vt:lpstr>
      <vt:lpstr>具体算法</vt:lpstr>
      <vt:lpstr>暑期知识点</vt:lpstr>
      <vt:lpstr>暑期知识点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348</cp:revision>
  <dcterms:created xsi:type="dcterms:W3CDTF">2015-01-07T13:50:35Z</dcterms:created>
  <dcterms:modified xsi:type="dcterms:W3CDTF">2016-07-13T10:32:53Z</dcterms:modified>
</cp:coreProperties>
</file>