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256" r:id="rId3"/>
    <p:sldId id="289" r:id="rId4"/>
    <p:sldId id="290" r:id="rId5"/>
    <p:sldId id="29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290"/>
            <p14:sldId id="29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7/15/2016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次小生</a:t>
            </a:r>
            <a:r>
              <a:rPr lang="zh-CN" altLang="en-US" b="1" dirty="0" smtClean="0"/>
              <a:t>成树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36123" y="172433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次小生成树与最小生成树只相差一条边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466503" y="2743444"/>
            <a:ext cx="90303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证明</a:t>
            </a:r>
            <a:r>
              <a:rPr lang="en-US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一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个生成树可以通过换边得到另一个生成</a:t>
            </a:r>
            <a:r>
              <a:rPr lang="zh-CN" altLang="zh-CN" kern="0" dirty="0" smtClean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树，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是某一棵最小生成树，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是任一棵异于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的生成树，通过变换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T0 --&gt; T1 --&gt; T2 --&gt; ... --&gt; 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Tn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(T) 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变成最小生成树。所谓的变换是，每次把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Ti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中的某条边换成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中的一条边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,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而且树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T(i+1)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的权小于等于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Ti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的权。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333333"/>
                </a:solidFill>
                <a:latin typeface="华文楷体" panose="0201060004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       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看下面的具体步骤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一定要理解透彻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</a:t>
            </a:r>
            <a:b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        step 1.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Ti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中任取一条不在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中的边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uv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. </a:t>
            </a:r>
            <a:b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        step 2.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把边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uv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去掉，就剩下两个连通分量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中，必有唯一的边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u'v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'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连结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。这是为什么呢？因为生成树中任意两点间只有一条路径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下面也要用这个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，且必有一条。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</a:t>
            </a:r>
            <a:b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        step 3.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显然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u'v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的权比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uv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小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(prime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算法贪心的，否则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uv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就应该在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，把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u'v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'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替换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uv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即得树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T(i+1)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</a:t>
            </a:r>
            <a:b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</a:b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        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特别地：取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T0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为任一棵次小生成树，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T(n-1) 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也就是次小生成树且跟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T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差一条边， 结论得证。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36123" y="172433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次小生成树与最小生成树只相差一条边</a:t>
            </a:r>
            <a:endParaRPr lang="zh-CN" altLang="en-US" sz="2800" dirty="0"/>
          </a:p>
        </p:txBody>
      </p:sp>
      <p:sp>
        <p:nvSpPr>
          <p:cNvPr id="4" name="下箭头 3"/>
          <p:cNvSpPr/>
          <p:nvPr/>
        </p:nvSpPr>
        <p:spPr>
          <a:xfrm>
            <a:off x="5274425" y="2289115"/>
            <a:ext cx="689956" cy="71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35381" y="3125585"/>
            <a:ext cx="5852161" cy="2427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求次小生成树过程：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、找到最小生成树；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、找到所相差的边；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、替换；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>
          <a:xfrm>
            <a:off x="5964381" y="4572000"/>
            <a:ext cx="943495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65572" y="4464416"/>
            <a:ext cx="167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枚举</a:t>
            </a:r>
            <a:endParaRPr lang="zh-CN" altLang="en-US" sz="2800" b="1" dirty="0"/>
          </a:p>
        </p:txBody>
      </p:sp>
      <p:sp>
        <p:nvSpPr>
          <p:cNvPr id="8" name="右箭头 7"/>
          <p:cNvSpPr/>
          <p:nvPr/>
        </p:nvSpPr>
        <p:spPr>
          <a:xfrm>
            <a:off x="4193770" y="5116090"/>
            <a:ext cx="943495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8848" y="5041933"/>
            <a:ext cx="457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替换最小生成树中哪一条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070765" y="5590138"/>
            <a:ext cx="4846319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如果非最小生成树中的边为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则替换最小生成树</a:t>
            </a:r>
            <a:r>
              <a:rPr lang="en-US" altLang="zh-CN" dirty="0" smtClean="0"/>
              <a:t>u-&gt;v</a:t>
            </a:r>
            <a:r>
              <a:rPr lang="zh-CN" altLang="en-US" dirty="0" smtClean="0"/>
              <a:t>的路径上最长的那条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2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animBg="1"/>
      <p:bldP spid="8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u-&gt;v</a:t>
            </a:r>
            <a:r>
              <a:rPr lang="zh-CN" altLang="en-US" b="1" dirty="0"/>
              <a:t>的路径上最</a:t>
            </a:r>
            <a:r>
              <a:rPr lang="zh-CN" altLang="en-US" b="1" dirty="0" smtClean="0"/>
              <a:t>长边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058785" y="1720427"/>
            <a:ext cx="7226531" cy="1704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prim</a:t>
            </a:r>
            <a:r>
              <a:rPr lang="zh-CN" altLang="en-US" dirty="0"/>
              <a:t>是每次增加一个结点</a:t>
            </a:r>
            <a:r>
              <a:rPr lang="en-US" altLang="zh-CN" dirty="0"/>
              <a:t>s, </a:t>
            </a:r>
            <a:r>
              <a:rPr lang="zh-CN" altLang="en-US" dirty="0"/>
              <a:t>在此需要保存节点和其父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则</a:t>
            </a:r>
            <a:r>
              <a:rPr lang="zh-CN" altLang="en-US" dirty="0"/>
              <a:t>最大权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要么</a:t>
            </a:r>
            <a:r>
              <a:rPr lang="zh-CN" altLang="en-US" dirty="0"/>
              <a:t>是新加入的</a:t>
            </a:r>
            <a:r>
              <a:rPr lang="zh-CN" altLang="en-US" dirty="0" smtClean="0"/>
              <a:t>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要么</a:t>
            </a:r>
            <a:r>
              <a:rPr lang="zh-CN" altLang="en-US" dirty="0"/>
              <a:t>是父节点到起始点的采用</a:t>
            </a:r>
            <a:r>
              <a:rPr lang="en-US" altLang="zh-CN" dirty="0"/>
              <a:t>DP</a:t>
            </a:r>
            <a:r>
              <a:rPr lang="zh-CN" altLang="en-US" dirty="0"/>
              <a:t>算出来的距离</a:t>
            </a:r>
          </a:p>
        </p:txBody>
      </p:sp>
      <p:sp>
        <p:nvSpPr>
          <p:cNvPr id="4" name="矩形 3"/>
          <p:cNvSpPr/>
          <p:nvPr/>
        </p:nvSpPr>
        <p:spPr>
          <a:xfrm>
            <a:off x="773083" y="3777150"/>
            <a:ext cx="118040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en-US" altLang="zh-CN" sz="2800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zh-CN" altLang="zh-CN" sz="2800" b="1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是刚加入的点，不过还没进入节点数组</a:t>
            </a:r>
            <a:r>
              <a:rPr lang="zh-CN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zh-CN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是已经存在的点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//min</a:t>
            </a:r>
            <a:r>
              <a:rPr lang="zh-CN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是按</a:t>
            </a:r>
            <a:r>
              <a:rPr lang="en-US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prime</a:t>
            </a:r>
            <a:r>
              <a:rPr lang="zh-CN" altLang="zh-CN" sz="2800" kern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新加入那条边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maxd</a:t>
            </a:r>
            <a:r>
              <a:rPr lang="en-US" altLang="zh-CN" sz="2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[v][u] = </a:t>
            </a:r>
            <a:r>
              <a:rPr lang="en-US" altLang="zh-CN" sz="2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maxd</a:t>
            </a:r>
            <a:r>
              <a:rPr lang="en-US" altLang="zh-CN" sz="2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[u][v] = max{min</a:t>
            </a:r>
            <a:r>
              <a:rPr lang="zh-CN" altLang="zh-CN" sz="2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maxd</a:t>
            </a:r>
            <a:r>
              <a:rPr lang="en-US" altLang="zh-CN" sz="2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[father[u]][v]}</a:t>
            </a: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0060" y="2534212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Microsoft YaHei UI</vt:lpstr>
      <vt:lpstr>等线</vt:lpstr>
      <vt:lpstr>华文楷体</vt:lpstr>
      <vt:lpstr>宋体</vt:lpstr>
      <vt:lpstr>Arial</vt:lpstr>
      <vt:lpstr>Calibri</vt:lpstr>
      <vt:lpstr>Consolas</vt:lpstr>
      <vt:lpstr>Segoe UI</vt:lpstr>
      <vt:lpstr>Segoe UI Light</vt:lpstr>
      <vt:lpstr>Times New Roman</vt:lpstr>
      <vt:lpstr>WelcomeDoc</vt:lpstr>
      <vt:lpstr>次小生成树</vt:lpstr>
      <vt:lpstr>原理</vt:lpstr>
      <vt:lpstr>推论</vt:lpstr>
      <vt:lpstr>u-&gt;v的路径上最长边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2016-07-15T04:13:09Z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