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8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2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9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10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1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99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6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43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495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07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22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9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38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1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4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5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B8A8-466F-4A5C-9764-A2DD75AB7308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AE0C-46B6-421F-82F7-BB7DFDA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8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拓扑</a:t>
            </a:r>
            <a:r>
              <a:rPr lang="zh-CN" altLang="en-US" b="1" dirty="0" smtClean="0"/>
              <a:t>排序算法思想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747233" y="1611163"/>
            <a:ext cx="9142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选择一个入度为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的顶点并输出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然后从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AOV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网中删除此顶点及以此顶点为起点的所有关联边；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重复上述两步，直到不存在入度为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的顶点为止。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若输出的顶点数小于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AOV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网中的顶点数，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说明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“有回路”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，否则输出的顶点序列就是一种拓扑序列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0" y="5473005"/>
            <a:ext cx="4250028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Tips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使用这个方法也能判断图中是否存在回路。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7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拓扑排序算法实现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880316" y="1595021"/>
            <a:ext cx="9259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数据结构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顶点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的入度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indgr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]: 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存度为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的节点结构：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 ]: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b)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初始化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:top=0 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栈顶指针置零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将初始状态所有入度为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的顶点压栈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  I=0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计数器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e)  while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栈非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栈顶的顶点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出栈；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top-1;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ii.    for 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的每一个后继顶点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  1.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indgr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[u]--;    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的入度减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  2.   if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的入度变为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）  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入栈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算法结束</a:t>
            </a:r>
          </a:p>
        </p:txBody>
      </p:sp>
    </p:spTree>
    <p:extLst>
      <p:ext uri="{BB962C8B-B14F-4D97-AF65-F5344CB8AC3E}">
        <p14:creationId xmlns:p14="http://schemas.microsoft.com/office/powerpoint/2010/main" val="9446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练习：</a:t>
            </a:r>
            <a:r>
              <a:rPr lang="zh-CN" altLang="zh-CN" dirty="0">
                <a:ea typeface="黑体" panose="02010609060101010101" pitchFamily="49" charset="-122"/>
              </a:rPr>
              <a:t>家谱树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19955" y="1653837"/>
            <a:ext cx="69975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【问题描述】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有个人的家族很大，辈分关系很混乱，请你帮整理一下这种关系。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给出每个人的孩子的信息。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输出一个序列，使得每个人的后辈都比那个人后列出。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【输入格式】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第1行一个整数N（1&lt;=N&lt;=100），表示家族的人数。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接下来N行，第I行描述第I个人的儿子。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每行最后是0表示描述完毕。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【输出格式】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输出一个序列，使得每个人的后辈都比那个人后列出。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如果有多解输出任意一解。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【输入样例】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4 5 1 0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1 0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5 3 0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3 0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【输出样例】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黑体" panose="02010609060101010101" pitchFamily="49" charset="-122"/>
                <a:cs typeface="+mn-cs"/>
              </a:rPr>
              <a:t>    2 4 5 3 1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7476" y="4082603"/>
            <a:ext cx="3567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由于答案不唯一，因此没有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oj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能进行评测。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2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5378" y="2734888"/>
            <a:ext cx="5101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练习时间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51" y="1921937"/>
            <a:ext cx="4859337" cy="3967162"/>
          </a:xfrm>
          <a:prstGeom prst="rect">
            <a:avLst/>
          </a:prstGeom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528292" y="3490019"/>
            <a:ext cx="38255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要将所有的课程全部上完必须要怎样的顺序？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1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56" y="1799431"/>
            <a:ext cx="4951412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96073" y="5430332"/>
            <a:ext cx="67865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对结点排序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满足：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vi,vj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必须排在顶点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之前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93" y="1462088"/>
            <a:ext cx="3391694" cy="3397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1931" y="4784001"/>
            <a:ext cx="32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问题本质转换：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017713" y="1220788"/>
            <a:ext cx="839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AOV</a:t>
            </a:r>
            <a:r>
              <a:rPr lang="zh-CN" altLang="en-US" dirty="0" smtClean="0"/>
              <a:t>网（</a:t>
            </a:r>
            <a:r>
              <a:rPr lang="en-US" altLang="zh-CN" dirty="0"/>
              <a:t>Activity On Vertex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8" name="内容占位符 2"/>
          <p:cNvSpPr>
            <a:spLocks noGrp="1"/>
          </p:cNvSpPr>
          <p:nvPr/>
        </p:nvSpPr>
        <p:spPr bwMode="auto">
          <a:xfrm>
            <a:off x="1440897" y="1677988"/>
            <a:ext cx="9492146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150" marR="0" lvl="0" indent="-319088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以顶点表示活动，有向边表示活动之间的优先关系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则称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0A0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这样的有向图为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AOV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网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顶点活动图）</a:t>
            </a:r>
          </a:p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4049851" y="5513388"/>
            <a:ext cx="576262" cy="719137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289938" y="5584825"/>
            <a:ext cx="576263" cy="71913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AutoShape 6"/>
          <p:cNvCxnSpPr>
            <a:cxnSpLocks noChangeShapeType="1"/>
            <a:stCxn id="39" idx="6"/>
            <a:endCxn id="40" idx="2"/>
          </p:cNvCxnSpPr>
          <p:nvPr/>
        </p:nvCxnSpPr>
        <p:spPr bwMode="auto">
          <a:xfrm>
            <a:off x="4664213" y="5873750"/>
            <a:ext cx="2587625" cy="714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8585338" y="4216400"/>
            <a:ext cx="1439863" cy="936625"/>
          </a:xfrm>
          <a:prstGeom prst="wedgeRoundRectCallout">
            <a:avLst>
              <a:gd name="adj1" fmla="val -100384"/>
              <a:gd name="adj2" fmla="val 11356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活动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1673363" y="4505325"/>
            <a:ext cx="1439863" cy="936625"/>
          </a:xfrm>
          <a:prstGeom prst="wedgeRoundRectCallout">
            <a:avLst>
              <a:gd name="adj1" fmla="val 103144"/>
              <a:gd name="adj2" fmla="val 9322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活动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4953138" y="4351338"/>
            <a:ext cx="2751138" cy="936625"/>
          </a:xfrm>
          <a:prstGeom prst="wedgeRoundRectCallout">
            <a:avLst>
              <a:gd name="adj1" fmla="val -11741"/>
              <a:gd name="adj2" fmla="val 11356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优先关系</a:t>
            </a:r>
          </a:p>
        </p:txBody>
      </p:sp>
    </p:spTree>
    <p:extLst>
      <p:ext uri="{BB962C8B-B14F-4D97-AF65-F5344CB8AC3E}">
        <p14:creationId xmlns:p14="http://schemas.microsoft.com/office/powerpoint/2010/main" val="4012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AOV</a:t>
            </a:r>
            <a:r>
              <a:rPr lang="zh-CN" altLang="en-US" dirty="0" smtClean="0"/>
              <a:t>网（</a:t>
            </a:r>
            <a:r>
              <a:rPr lang="en-US" altLang="zh-CN" dirty="0"/>
              <a:t>Activity On Vertex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48496" y="1803043"/>
            <a:ext cx="8912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特点：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一个AOV网必定是一个有向无环图，即不应该带有回路。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1672107" y="1811472"/>
            <a:ext cx="9043116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将有向无环图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中所有顶点排成一个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序列，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使得图中任意一对顶点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，若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&lt;u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v&gt;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∈E(G)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，则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在线性序列中出现在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之前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这样的线性序列称为满足拓扑次序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(Topological Order)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的序列，简称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拓扑序列</a:t>
            </a:r>
          </a:p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38150" marR="0" lvl="0" indent="-3190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4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拓扑排序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77561" y="1909384"/>
            <a:ext cx="2800363" cy="3786218"/>
            <a:chOff x="1076" y="1118"/>
            <a:chExt cx="819" cy="122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1076" y="111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1684" y="111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1684" y="1592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>
              <a:off x="1076" y="1592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1684" y="212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076" y="212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289" y="1233"/>
              <a:ext cx="40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178" y="1333"/>
              <a:ext cx="0" cy="245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78" y="2255"/>
              <a:ext cx="422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1189" y="1789"/>
              <a:ext cx="0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1800" y="1789"/>
              <a:ext cx="0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V="1">
              <a:off x="1800" y="1333"/>
              <a:ext cx="0" cy="256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1267" y="1300"/>
              <a:ext cx="444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1256" y="1767"/>
              <a:ext cx="478" cy="388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806224" y="3217483"/>
            <a:ext cx="5743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试着手动求该图的拓扑序列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0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6043265" y="1649534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8383843" y="1647309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auto">
          <a:xfrm>
            <a:off x="7213554" y="1649534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10363690" y="1654278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1370785" y="1647308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9475916" y="1654278"/>
            <a:ext cx="721461" cy="6542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06470" y="3217483"/>
            <a:ext cx="34275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你是如何求的？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85112" y="4586424"/>
            <a:ext cx="4765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拓扑排序结果可能不唯一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295125" y="1877424"/>
            <a:ext cx="2800363" cy="3786218"/>
            <a:chOff x="1076" y="1118"/>
            <a:chExt cx="819" cy="122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1076" y="111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84" y="111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1684" y="1592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1076" y="1592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1684" y="212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1076" y="2128"/>
              <a:ext cx="211" cy="21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1289" y="1233"/>
              <a:ext cx="40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1178" y="1333"/>
              <a:ext cx="0" cy="245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1278" y="2255"/>
              <a:ext cx="422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1189" y="1789"/>
              <a:ext cx="0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1800" y="1789"/>
              <a:ext cx="0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V="1">
              <a:off x="1800" y="1333"/>
              <a:ext cx="0" cy="256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1267" y="1300"/>
              <a:ext cx="444" cy="344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1256" y="1767"/>
              <a:ext cx="478" cy="388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Microsoft YaHei UI</vt:lpstr>
      <vt:lpstr>等线</vt:lpstr>
      <vt:lpstr>等线 Light</vt:lpstr>
      <vt:lpstr>黑体</vt:lpstr>
      <vt:lpstr>宋体</vt:lpstr>
      <vt:lpstr>微软雅黑</vt:lpstr>
      <vt:lpstr>Arial</vt:lpstr>
      <vt:lpstr>Segoe UI</vt:lpstr>
      <vt:lpstr>Segoe UI Light</vt:lpstr>
      <vt:lpstr>Times New Roman</vt:lpstr>
      <vt:lpstr>Wingdings 2</vt:lpstr>
      <vt:lpstr>Office 主题​​</vt:lpstr>
      <vt:lpstr>WelcomeDoc</vt:lpstr>
      <vt:lpstr>PowerPoint 演示文稿</vt:lpstr>
      <vt:lpstr>PowerPoint 演示文稿</vt:lpstr>
      <vt:lpstr>PowerPoint 演示文稿</vt:lpstr>
      <vt:lpstr>AOV网（Activity On Vertex network）</vt:lpstr>
      <vt:lpstr>AOV网（Activity On Vertex network）</vt:lpstr>
      <vt:lpstr>PowerPoint 演示文稿</vt:lpstr>
      <vt:lpstr>拓扑排序</vt:lpstr>
      <vt:lpstr>PowerPoint 演示文稿</vt:lpstr>
      <vt:lpstr>PowerPoint 演示文稿</vt:lpstr>
      <vt:lpstr>拓扑排序算法思想</vt:lpstr>
      <vt:lpstr>拓扑排序算法实现</vt:lpstr>
      <vt:lpstr>练习：家谱树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潘玉斌</dc:creator>
  <cp:lastModifiedBy>潘玉斌</cp:lastModifiedBy>
  <cp:revision>1</cp:revision>
  <dcterms:created xsi:type="dcterms:W3CDTF">2016-07-16T01:09:57Z</dcterms:created>
  <dcterms:modified xsi:type="dcterms:W3CDTF">2016-07-16T01:10:06Z</dcterms:modified>
</cp:coreProperties>
</file>